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317" r:id="rId2"/>
    <p:sldId id="336" r:id="rId3"/>
    <p:sldId id="335" r:id="rId4"/>
    <p:sldId id="319" r:id="rId5"/>
    <p:sldId id="337" r:id="rId6"/>
    <p:sldId id="338" r:id="rId7"/>
    <p:sldId id="339" r:id="rId8"/>
    <p:sldId id="340" r:id="rId9"/>
    <p:sldId id="341" r:id="rId10"/>
    <p:sldId id="343" r:id="rId11"/>
    <p:sldId id="342" r:id="rId12"/>
    <p:sldId id="321" r:id="rId13"/>
    <p:sldId id="329" r:id="rId14"/>
    <p:sldId id="355" r:id="rId15"/>
    <p:sldId id="356" r:id="rId16"/>
    <p:sldId id="357" r:id="rId17"/>
    <p:sldId id="326" r:id="rId18"/>
    <p:sldId id="345" r:id="rId19"/>
    <p:sldId id="344" r:id="rId20"/>
    <p:sldId id="322" r:id="rId21"/>
    <p:sldId id="324" r:id="rId22"/>
    <p:sldId id="346" r:id="rId23"/>
    <p:sldId id="347" r:id="rId24"/>
    <p:sldId id="348" r:id="rId25"/>
    <p:sldId id="349" r:id="rId26"/>
    <p:sldId id="350" r:id="rId27"/>
    <p:sldId id="332" r:id="rId28"/>
    <p:sldId id="359" r:id="rId29"/>
    <p:sldId id="327" r:id="rId30"/>
    <p:sldId id="352" r:id="rId31"/>
    <p:sldId id="353" r:id="rId32"/>
    <p:sldId id="358" r:id="rId33"/>
    <p:sldId id="3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65" d="100"/>
          <a:sy n="65" d="100"/>
        </p:scale>
        <p:origin x="6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01:14.665"/>
    </inkml:context>
    <inkml:brush xml:id="br0">
      <inkml:brushProperty name="width" value="0.05292" units="cm"/>
      <inkml:brushProperty name="height" value="0.05292" units="cm"/>
      <inkml:brushProperty name="color" value="#FF0000"/>
    </inkml:brush>
  </inkml:definitions>
  <inkml:trace contextRef="#ctx0" brushRef="#br0">25395 12294 1320 0,'0'0'0'15,"0"0"-196"-15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28:13.717"/>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
  </inkml:definitions>
  <inkml:trace contextRef="#ctx0" brushRef="#br0">18490 1043 2156 0,'0'0'2129'0,"0"0"-1248"0,0 0 27 15,0 0-484-15,0 0 77 0,0 0 355 16,0 0-519-16,5 53-337 0,-5-22 0 15,6 2 0-15,-2 5 0 16,4 1 0-16,0 6 0 0,1 6 0 16,-3 7 0-16,-6 7 0 0,0 6 0 15,0 7 0-15,0 3 0 0,4 5 0 16,-2 2 0-16,-2 1 0 16,6-1 0-16,3 1 0 0,-3 2 0 15,2 2 0-15,-2 2 0 0,0 2 0 16,1-2 0-16,-7 1 0 0,0 1 0 15,0 2 0-15,-7 4 0 16,1 0 0-16,0-1 0 0,-2 1 0 16,-3 3 0-16,7 1 0 0,-4 3 0 15,0 2 0-15,2 1 0 0,-5 1 0 16,5 5 0-16,-4-1 0 0,-1 1 0 16,1 1 0-16,-4-1 0 0,3 1 0 15,1-1 0-15,-3-2 0 16,5-2 0-16,-4-1 0 0,8-3 0 15,-3-2 0-15,7-1 0 0,-2-4 0 16,2-1 0-16,0 1 0 16,-2-1 0-16,2-3 0 0,-2-2 0 15,2-5 0-15,0-3 0 0,-4-2 0 16,4-4 0-16,-4-5 0 0,2-6 0 16,-2-8 0-16,0-8 0 15,-3-5 0-15,5-7 0 0,0-7 0 16,-4-6 0-16,6-7 0 0,0-8 0 15,0-8 0-15,0-3 0 0,0-5-801 16,0 1-564-16,0-2-243 0</inkml:trace>
  <inkml:trace contextRef="#ctx0" brushRef="#br0" timeOffset="372.41">18348 6903 6526 0,'0'0'1041'0,"0"0"-416"0,0 0-625 0,0 0 0 16,0 0 0-16,0 0 0 0,45-6 0 15,-18 6 0-15,0 0 0 0,8 0 0 16,2 4 0-16,3-2 0 15,5 1 0-15,3-2 0 0,-1 1 0 16,5-1 0-16,-3-1 0 0,-13 0-525 16,-1 0-1436-16</inkml:trace>
  <inkml:trace contextRef="#ctx0" brushRef="#br0" timeOffset="1027.51">18437 1117 5702 0,'0'0'632'0,"0"0"-432"0,41-10 457 0,-16 5-401 15,-2-1-116-15,-1-2-80 16,3 0-52-16,2-2-16 0,2-1 0 16,0 3-364-16,2 0-60 0,-4 2-781 15,-7 1-308-15,-5 4-1052 0</inkml:trace>
  <inkml:trace contextRef="#ctx0" brushRef="#br0" timeOffset="1649.86">18800 974 5790 0,'0'0'716'0,"0"0"-431"16,0 0 655-16,-6 56-568 16,6-33-283-16,-2 2-89 0,2 2 0 15,0 2 0-15,-4 2 0 0,4 5 0 16,0 4 0-16,0 4 0 0,4 4 0 15,-4 0 0-15,0 2 0 16,0 1 0-16,0 1 0 0,0 2 0 16,-4 2 0-16,0 1 0 0,2 3 0 15,-2 1 0-15,2 2 0 0,2 0 0 16,0 1 0-16,2 2 0 0,2 1 0 16,-2 4 0-16,2 0 0 0,2 5 0 15,-2 0 0-15,-2 1 0 0,1 1 0 16,-3 2 0-16,2-1 0 15,-2 3 0-15,4 2 0 0,-2 0 0 16,2 2 0-16,0-1 0 0,2 2 0 16,0 1 0-16,-1 3 0 0,5 1 0 15,-4 4 0-15,0 0 0 16,-2-1 0-16,-4 2 0 0,0 1 0 16,0 3 0-16,-2 1 0 0,-2-1 0 15,0-1 0-15,-2-1 0 0,4 2 0 16,0 2 0-16,0-3 0 15,-2 0 0-15,4 0 0 0,0-3 0 16,0 4 0-16,0-3 0 0,4-3 0 16,0 0 0-16,-2-2 0 0,-2 0 0 15,4 0 0-15,-2 0 0 0,-2-4 0 16,0-1 0-16,4-3 0 0,-2-7 0 16,0-2 0-16,0-5 0 15,7-8 0-15,-7-2 0 0,4-7 0 16,-2-8 0-16,-4-2 0 0,0-6 0 15,4-4 0-15,-4 0 0 16,0-2 0-16,-4 0 0 0,4-4 0 16,-4-1 0-16,2-9 0 0,2-5 0 15,0-6 0-15,0-7 0 0,2-4-73 16,2-4-1375-16,13-22-2650 0</inkml:trace>
  <inkml:trace contextRef="#ctx0" brushRef="#br0" timeOffset="2844.46">22550 1139 2673 0,'0'0'2249'16,"0"0"-1549"-16,0 0-164 0,0 0 133 15,0 0-409-15,0 0-96 0,0 0-60 16,0 0-92-16,-10 46 44 15,10-16 64-15,0 8-88 0,0 5 8 0,0 0 48 16,6 1-20-16,-6-6 36 16,0 0 32-16,0-1-132 0,0 0 24 15,0 3-20-15,-6 1 8 0,6 1-32 16,-6 3 16-16,4 0-84 16,-3 3-20-16,1 2-84 0,0 2 80 15,0 3 100-15,0 1-4 0,2 4 20 16,-4-1-8-16,4 4 108 0,-3 1-36 15,-1 4 60-15,-2 1 56 16,4 4-120-16,-2-1 1 0,2 3-69 16,-3-2 0-16,1 3 0 0,-2 0 0 15,2 2 0-15,-3 2 0 0,1-1 0 16,4 1 0-16,-4 0 0 0,2 3 0 16,-3 0 0-16,3 2 0 0,-2 3 0 15,2 1 0-15,-1 0 0 0,-1 2 0 16,2 1 0-16,2 1 0 15,2 3 0-15,-2-3 0 0,4-1 0 16,0 0 0-16,0 1 0 0,0-1 0 16,6 3 0-16,-2 0 0 15,-4-1 0-15,4-2 0 0,-4 2 0 16,0 1 0-16,-4-2 0 0,2 2 0 16,-6 0 0-16,1-3 0 0,-1 1 0 15,0-2 0-15,-3 0 0 16,1 1 0-16,0-5 0 0,2-1 0 15,-3-3 0-15,5-1 0 0,0-2 0 16,0 0 0-16,1-2 0 0,1-4 0 16,-2-2 0-16,4-3 0 0,-2-2 0 15,0-1 0-15,-2-2 0 16,-1-1 0-16,1-4 0 0,-2-2 0 16,2-7 0-16,2-4 0 0,-1-9 0 15,5-13 0-15,0-9 0 0,3-9 0 16,3-6-109-16,0-2-1624 15,2-16-876-15</inkml:trace>
  <inkml:trace contextRef="#ctx0" brushRef="#br0" timeOffset="3233.35">22176 7072 5910 0,'0'0'1681'0,"0"0"-1080"16,0 0-601-16,0 0 0 0,0 0 0 15,0 0 0-15,0 0 0 0,0 0 0 16,60 0 0-16,-25-9 0 0,6 0 0 16,1-1 0-16,5 1 0 0,5-2 0 15,2 0 0-15,0-2 0 16,-7 2 0-16,1-4 0 0,-13 0 0 15,-12 2-1529-15,-9-5-1945 0</inkml:trace>
  <inkml:trace contextRef="#ctx0" brushRef="#br0" timeOffset="3796.96">22554 1183 5546 0,'0'0'928'0,"0"0"-319"0,0 0 55 16,0 0-356-16,0 0-171 0,48-27-137 16,-21 23 0-16,10-2 0 0,6 0 0 15,9-6 0-15,4-1 0 0,-2-5 0 16,4-1 0-16,-7-1-117 0,-7 2-631 16,-13 4-85-16,-9 3-291 0,-7 2-1977 0</inkml:trace>
  <inkml:trace contextRef="#ctx0" brushRef="#br0" timeOffset="4292.39">23007 1131 4578 0,'-10'42'432'0,"8"-9"20"16,-2 6 604-16,-1 1-567 16,5 3-97-16,0 5 72 0,0 4-280 15,0 4-39-15,-2 4-145 0,0 5 0 16,-2 8 0-16,2 6 0 0,0 4 0 15,-2 4 0-15,0 1 0 16,-2 3 0-16,-3 1 0 0,1 2 0 16,-2 4 0-16,-1-2 0 0,1 1 0 15,0 2 0-15,1-2 0 0,3 0 0 16,0 4 0-16,4 0 0 0,0-1 0 16,-4 3 0-16,6 1 0 0,-5 1 0 15,-1 3 0-15,2-1 0 0,-2-2 0 16,0-1 0-16,2 1 0 15,2-1 0-15,-1-2 0 0,3-3 0 16,0 1 0-16,3-1 0 0,1 5 0 16,-2 0 0-16,0-1 0 15,0 2 0-15,0-5 0 0,-2 2 0 16,2 0 0-16,-2 0 0 0,0-1 0 16,0-1 0-16,0-1 0 15,0 2 0-15,-4 0 0 0,0-3 0 0,-5-2 0 16,1-3 0-16,-2-3 0 15,0-2 0-15,-5-2 0 0,5-4 0 16,-5-5 0-16,3-5 0 0,2-8 0 16,5-8 0-16,-1-6 0 0,6-8 0 15,0-9 0-15,6-7 0 16,-1-9 0-16,5-7 0 0,4-7 0 16,3-6-405-16,-3-3-1404 0,-1-4-624 0</inkml:trace>
  <inkml:trace contextRef="#ctx0" brushRef="#br1" timeOffset="23238.19">19892 1176 3325 0,'0'0'1309'0,"-54"-59"-1277"15,13 29-32-15,-3 3-148 0,-5-2-145 16,-7 0 153-16,-2 1 140 0,-4 7 64 15,-2 6 96-15,-2 8-3 0,4 7 15 16,-2 11-80-16,6 10-8 16,4 8 180-16,5 5-60 0,9 4-12 15,5 3 76-15,17 3-232 0,5 3-12 16,13 2-24-16,13 1 12 16,15-2-12-16,14-3 0 0,16-6 8 15,14-4-8-15,13-10 0 0,8-7-8 16,4-8 8-16,0-10 16 0,0-6-8 15,0-10 0-15,-4-8 76 16,-6-6 220-16,-12-5 25 0,-11-3 79 16,-15-2-288-16,-13-3-80 0,-16 2-24 15,-12-1-16-15,-12 4-128 0,-16 6-192 16,-9 7 47-16,-13 10 53 0,-13 6 16 16,-10 6 40-16,-9 4 88 0,-9 10 28 15,1 6 32-15,-3 7 16 0,4 7 32 16,-1 5-12-16,9 8 0 0,-1 5-4 15,12 6-4-15,6 2 40 0,11 3 68 16,7 0-88-16,14-3 0 16,11-3 40-16,13-2-56 0,10-4 4 15,24-8 28-15,13-4-36 0,19-8 32 16,15-10 72-16,12-7-116 16,-2-8 12-16,6-5 0 0,-10-10 4 15,-5-6-16-15,-13-7 32 0,-16 0 36 16,-11-1 29-16,-17-2 11 0,-17-1-72 15,-10 0-4-15,-21 1-12 16,-12-1-20-16,-17 3-24 0,-10 4-12 16,-8 8 4-16,-7 6 28 0,-1 8 4 15,-5 11-16-15,-4 12 16 0,5 6-4 16,-3 9 20-16,4 4-12 0,9 7 44 16,8 4-32-16,10 3 52 0,15 0 40 15,10-2-68-15,17-4 0 0,12-5-12 16,18-6-28-16,13-5 0 0,17-5 20 15,12-6-8-15,12-7-12 0,9-7 0 16,1-5-108-16,1-6-28 16,-9-9 92-16,-1-3 28 0,-15-6 16 15,-15-3 60-15,-10-2 0 0,-8 0-8 16,-11-2 76-16,-9-5-108 16,-5 0 4-16,-15-5-24 0,-4 4-24 15,-7 1-68-15,-7 7-64 0,-9 9 40 16,5 9 60-16,-11 7 24 0,-3 13 4 15,-3 11 28-15,-4 11 32 16,2 5-12-16,3 6 32 0,5 5 24 16,7 5-64-16,14 2 16 0,12 5 12 15,9 1-36-15,6 2 0 0,17 1-4 16,3-3 0-16,11-5 0 0,11-6 0 16,5-5-64-16,7-11 48 0,12-9 8 15,4-7-8-15,-1-10 16 0,3-10 84 16,-8-4 24-16,-2-15 0 0,-8-7 128 15,-9-7-120-15,-12-5-32 16,-8-5-4-16,-12-8-72 0,-13-6-16 16,-11-6-76-16,-5-2-148 0,-9 2-8 15,-8 8-160-15,0 15-25 0,-4 18 169 16,-9 17 212-16,-1 11 44 16,-7 13 0-16,-6 14 124 0,2 8-68 15,2 9 4-15,4 6 116 0,7 6-160 16,8 2-16-16,2 5 0 0,6 4-72 15,4 0 40-15,12 1-8 16,9 0 20-16,4-3 20 0,17-3 52 16,10-5-28-16,4-9 44 0,14-8 72 15,9-9 9-15,12-11-9 0,9-9 116 16,1-10-180-16,5-8-32 0,-5-7 32 16,-6-11-76-16,-10-8 28 0,-8-6 4 15,-13-1-24-15,-10-9 8 0,-12-4 52 16,-11-7-56-16,-8-4 8 0,-15 0-16 15,-3 6-4-15,-9 13-28 16,-8 14 8-16,-3 14-8 0,-7 10 28 16,-5 8 12-16,-4 10-8 0,-2 9 28 15,-4 11 20-15,-4 7-52 0,0 6 0 16,-2 7 0-16,6 7-32 16,4 6 24-16,8 3 8 0,7 2-16 15,14-2 16-15,15-1 68 0,11-5-56 16,10-5 12-16,20-8 4 15,12-8-20-15,10-10-8 0,20-12 40 16,9-10-28-16,11-9 4 0,10-8 32 16,3-11-48-16,-3-8 8 0,-10-8-8 15,-9-5-8-15,-11-3 8 0,-18-2 0 16,-12-1-12-16,-18 3-8 0,-19-2 16 16,-16 1-16-16,-17 1-4 0,-13 8-32 15,-7 14-28-15,-9 14 84 0,-9 14 12 16,-3 16 24-16,-11 9 32 0,-3 11 40 15,-1 7-76-15,2 6 28 16,11 7 24-16,5 4-76 0,7 5-8 16,9 4 0-16,5 5-40 0,7 5 28 15,14-2-20-15,12-4 4 16,13-7 28-16,13-11-8 0,16-8-48 16,12-12 52-16,13-11 4 0,14-11-28 15,8-12 28-15,9-14 48 0,4-9-44 16,1-16 24-16,-1-12 60 0,-4-7-64 15,-7-8 80-15,-11-6 132 16,-8-2-175-16,-9-1-61 0,-13 3 0 16,-10 4 0-16,-13 10 0 0,-12 9 0 15,-10 8-77-15,-11 9 41 0,-10 8-16 16,-8 8-16-16,-8 9 52 0,-9 14 12 16,-8 8 0-16,-3 9 4 0,-3 8 44 15,2 6-28-15,2 7-8 0,2 4 8 16,6 7-16-16,0 7 0 15,6 8 0-15,3 3-8 0,1 6 8 16,3 1-4-16,10 0-44 0,1-5-12 16,14-7 16-16,14-6 12 0,10-13 32 15,18-11 0-15,16-11-8 16,9-15 8-16,19-14 8 0,5-10 4 16,11-12-12-16,3-12 0 0,4-11 0 15,-6-6 0-15,-9-7-104 0,-10-6-32 16,-8-2 64-16,-17-3 12 0,-8-1-60 15,-10-1 12-15,-15 3-68 16,-6 2 4-16,-8 12 32 0,-11 14-48 16,-4 14 159-16,-8 13 29 0,-14 10 105 15,-3 8-29-15,-9 9-4 0,-5 10 68 16,-7 5-108-16,-1 6 0 0,2 5-8 16,-4 5-12-16,7 5-12 0,1 2 0 15,6 7-8-15,7 1 8 0,9 3 4 16,11 0 8-16,19-1-12 15,8-2 88-15,14-8-28 0,21-5 80 16,9-11 20-16,9-7-152 0,13-14 8 16,8-10-16-16,9-12-44 15,6-11-16-15,4-13-84 0,0-9 80 16,-7-11 64-16,-16-1-4 0,-14-4 12 16,-15 2-8-16,-22 3 0 0,-11 0-32 15,-15 2 32-15,-13 4 44 0,-9 5-32 16,-13 10 20-16,-1 9 136 15,-7 8-96-15,-6 8 28 0,2 9 148 16,-2 5-152-16,6 7 4 0,3 7 57 16,-1 7-157-16,4 10 0 0,3 7 0 15,2 8 0-15,1 2 0 0,11 1 0 16,4-1 0-16,9-3-17 0,7-3-55 16,9-2-24-16,11-5 84 15,7-9-16-15,15-5 16 0,2-11-8 16,9-11-4-16,5-10-12 0,11-11 36 15,0-15 20-15,8-11-4 0,-6-14-16 16,-2-8 0-16,-6-5-8 0,-11-3-60 16,-10 3-12-16,-8 5 28 0,-13 10 52 15,-10 11 16-15,-12 11-4 16,-13 13-12-16,-6 12 40 0,-13 18-12 16,-7 13-20-16,-7 13 176 0,-6 11-68 15,-2 8-31-15,1 10-85 16,8 4 0-16,5-2 0 0,23-10 0 15,19-8 0-15,18-14 0 0,29-11-81 16,-2-12-863-16,17-7-705 0</inkml:trace>
  <inkml:trace contextRef="#ctx0" brushRef="#br1" timeOffset="25215.62">19406 7479 1932 0,'0'0'3318'0,"0"0"-1649"0,0 0-937 15,0 0-191-15,0 0-541 0,0 0 0 16,0 0 0-16,0 0 0 0,-8 36 0 16,8-3 0-16,-2 9 0 15,2 6 0-15,0 2 0 0,0 5 0 16,-2 4 0-16,-4 4 0 0,-1 4 0 15,-3 3 0-15,-4 2 0 0,-3-3 0 16,3-1 0-16,1-5 0 0,-1-8 0 16,1-5 0-16,3-6 0 0,0-7 0 15,-1-5 0-15,5-8 0 0,2-7 0 16,0-7 0-16,4-6 0 16,0-3 0-16,0-1 0 0,0-2 0 15,-2-11 0-15,2-11 0 0,-2-6 0 16,2-1 0-16,2 3 0 0,4 8 0 15,0 8 0-15,2 6 0 16,5 6 0-16,3 4 0 0,5 7 0 16,10 3 0-16,6 4 0 0,11 1 0 15,10 3 0-15,8-3 0 16,4 0 0-16,7-1 0 0,-7-4 0 16,-2-1 0-16,-12-2 0 0,-13-4 0 15,-10-2 0-15,-6-2 0 0,-12-3 0 16,-5 0 0-16,-10 0 0 0,0-2-1013 15,-10-10-2789-15</inkml:trace>
  <inkml:trace contextRef="#ctx0" brushRef="#br1" timeOffset="25495.75">19348 7388 5514 0,'0'0'588'0,"-49"17"-103"0,22 9 271 0,-4 6-524 16,4 5-36-16,0 2 8 15,2 0-144-15,7-5-20 0,5-3-36 16,5-3-4-16,4-4-4 0,4-5-172 15,0-7-232-15,10-6-136 0,0-6-817 16,1-5-304-16,1-9-1468 0</inkml:trace>
  <inkml:trace contextRef="#ctx0" brushRef="#br1" timeOffset="25637.24">19350 7418 3157 0,'0'0'4210'0,"21"35"-3450"0,-4-15-695 15,14 2-65-15,2-4 0 0,4-4 0 16,6-5 0-16,5 1 0 16,6-4 0-16,3-5 0 0,-13-1-1425 15,3-1-1385-15</inkml:trace>
  <inkml:trace contextRef="#ctx0" brushRef="#br1" timeOffset="26585.51">20518 8390 5586 0,'0'0'952'15,"0"0"517"-15,-29-34-1284 16,15 25-185-16,1 4 0 0,-1 4 0 16,-1 3 0-16,-1 9 0 0,-5 7 0 15,5 7 0-15,1 4 0 16,3 2 0-16,6 2 0 0,2 1 0 16,4-2 0-16,0-3 0 0,6-6 0 15,4-7 0-15,2-5 0 0,3-8 0 16,6-5 0-16,-3-8 0 0,1-6 0 15,1-4 0-15,1-2 0 0,-4-1 0 16,-3 5 0-16,-1 3 0 0,-5 6 0 16,-2 6 0-16,2 6 0 0,-6 10 0 15,9 6 0-15,-5 6 0 0,4 1 0 16,-4 1 0-16,5-1 0 16,1-5 0-16,5-6 0 0,1-3 0 15,3-6 0-15,2-4-737 0,-5-1-444 16,-3-1-2228-16</inkml:trace>
  <inkml:trace contextRef="#ctx0" brushRef="#br1" timeOffset="26942.49">20853 7894 6863 0,'0'0'1076'0,"0"0"-823"0,0 0-253 16,0 0 0-16,-31 6 0 0,10 32 0 15,-1 14 0-15,3 14 0 0,7 8 0 16,8-3 0-16,6 5 0 16,4 0 0-16,6-4 0 0,5-5 0 15,1-10 0-15,3-7 0 0,2-13 0 16,-3-8 0-16,5-12 0 0,-2-10 0 15,-4-8 0-15,-5-13 0 16,1-7 0-16,-11-9 0 0,-2-3 0 16,-8 0 0-16,-7 0 0 0,-3 2 0 15,-9 8 0-15,0 9 0 16,-2 8 0-16,6 6 0 0,3 4 0 16,8 0 0-16,1-1 0 0,5-1-1862 15,4-4-1751-15</inkml:trace>
  <inkml:trace contextRef="#ctx0" brushRef="#br1" timeOffset="27417.14">21254 8347 2573 0,'0'0'2965'16,"0"0"-2009"-16,-12-38-235 0,-3 31 256 15,-5 1-977-15,-5 3 0 0,0 3 0 16,2 0 0-16,3 3 0 0,1 3 0 16,9 2 0-16,-1 4 0 0,5 4 0 15,2 2 0-15,4 5 0 0,4 2 0 16,8 2 0-16,7 0 0 16,6-3 0-16,4 0 0 0,8-3 0 15,0-3 0-15,-2-1 0 0,-8-4 0 16,-2-2 0-16,-13 0 0 0,-7 0 0 15,-5 1 0-15,-11 1 0 16,-5 3 0-16,-5-4 0 0,-4 1 0 16,-2-5 0-16,-4-3 0 0,9-4 0 15,1-1 0-15,7-2 0 16,7-2 0-16,3 0 0 0,4 0-345 16,4-2-547-16,3-1-225 0,11-4-1948 0</inkml:trace>
  <inkml:trace contextRef="#ctx0" brushRef="#br1" timeOffset="27720.31">21517 8424 5798 0,'0'0'1633'15,"0"0"-997"-15,-48-23-511 0,32 23-125 16,-1 4 0-16,1 9 0 16,1 3 0-16,5 4 0 0,1 7 0 15,5 3 0-15,4 4 0 0,4 1 0 16,9-1 0-16,3-5 0 0,3-4 0 15,0-6 0-15,1-5 0 16,1-5 0-16,2-6 0 0,-9-3 0 16,-4 0 0-16,1-9 0 0,-5-5 0 15,-4-4 0-15,-2-5 0 16,0-2 0-16,-4-1 0 0,0-2 0 16,-7-1 0-16,9-1 0 0,-6 1 0 15,8 4 0-15,-2 7 0 0,2 8 0 16,2 2-233-16,13 3-815 0,-3 0-1381 15,2 2-213-15</inkml:trace>
  <inkml:trace contextRef="#ctx0" brushRef="#br1" timeOffset="28140.03">21641 8770 7275 0,'0'0'917'0,"12"-54"-917"0,3 10 0 0,3-3 0 0,1-3 0 16,1 3 0-16,1 5 0 0,2 5 0 15,-2 7 0-15,-1 3 0 16,-1 7 0-16,-7 1 0 0,-1 2 0 16,-1 5-137-16,-6-3-4273 0</inkml:trace>
  <inkml:trace contextRef="#ctx0" brushRef="#br1" timeOffset="28609.24">22042 7961 6158 0,'0'0'693'0,"2"35"203"16,-2 1-451-16,-2 11-445 0,-7 11 0 15,-1 3 0-15,-2 1 0 0,-1 4 0 16,3 0 0-16,0 2 0 0,-1-3 0 15,7-1 0-15,4-7 0 0,4-11 0 16,7-12 0-16,7-10 0 0,3-14 0 16,2-10 0-16,1-10 0 0,-1-14 0 15,-2-10 0-15,-5-9 0 0,-5-2 0 16,-11 2 0-16,-2 3 0 16,-13 8 0-16,-10 4 0 0,-1 7 0 15,-5 10 0-15,2 6 0 0,4 5 0 16,10 6 0-16,7 3 0 0,4-1-433 15,4-2-1000-15,2 1-91 16,8-6-245-16</inkml:trace>
  <inkml:trace contextRef="#ctx0" brushRef="#br1" timeOffset="28765.89">22337 8374 5678 0,'0'0'1673'0,"-16"37"-832"0,3-8-841 16,1 4 0-16,0 4 0 0,3-1 0 15,3-4 0-15,6-9 0 0,2-7 0 16,8-8 0-16,3-6 0 0,1-6 0 16,3-12-877-16,-5-1-616 0,-3-8-4141 0</inkml:trace>
  <inkml:trace contextRef="#ctx0" brushRef="#br1" timeOffset="28873.47">22420 7954 4826 0,'0'0'292'15,"0"0"100"-15,4 65-232 16,-4-18-160-16,0 10-560 0,-4-16-693 16,-2 5-143-16</inkml:trace>
  <inkml:trace contextRef="#ctx0" brushRef="#br1" timeOffset="29450.39">22414 8506 2513 0,'6'36'1344'0,"-2"-6"753"16,4-4-1148-16,-6-13-249 0,3-7-111 15,-3-5-589-15,0-1 0 0,4-8 0 16,4-10 0-16,3-10 0 0,5-8 0 15,-1-3 0-15,-3 6 0 0,-5 12 0 16,-3 8 0-16,-2 8 0 0,-4 5 0 16,0 5 0-16,0 9 0 0,0 10 0 15,0 3 0-15,0 1 0 0,6-5 0 16,4-7 0-16,5-4 0 16,8-6 0-16,1-3 0 0,10-3-437 15,-1-8-303-15,2-3 364 0,0-4 63 16,-2-1 25-16,-4-1 228 0,-4 1 40 15,-9-1 12-15,-8 0 16 16,-8 2 52-16,-6 0 673 0,-2 1 75 16,-11 4-175-16,-1 6-633 0,-1 4 0 15,-4 11 0-15,-2 8 0 16,1 4 0-16,-3 5 0 0,4 1 0 16,6-3 0-16,7-3 0 0,12-6 0 15,4-4 0-15,12-4 0 0,7-6 0 16,4-3 0-16,2-9 0 0,2-5 0 15,0-3 0-15,-2-4 0 0,-4-1 0 16,-3 3 0-16,-3 2 0 0,-7 7 0 16,-3 5 0-16,-5 5 0 0,0 3 0 15,0 10 0-15,4 17 0 0,1 10 0 16,-5 10 0-16,-4 3 0 16,0-1 0-16,0 1 0 0,-10 2 0 15,-7 0 0-15,-4-2 0 0,-10-1 0 16,-6 0 0-16,-4-2 0 15,-9-4 0-15,-6-9 0 0,7-6 0 16,-1-13 0-16,5-13 0 0,5-8 0 16,13-16 0-16,5-11 0 0,11-9 0 15,9-6 0-15,15-1 0 0,14 3 0 16,14 1 0-16,9-2 0 16,12-1 0-16,2-3 0 0,0-2 0 15,-17 12-1902-15,-3-2-3316 0</inkml:trace>
  <inkml:trace contextRef="#ctx0" brushRef="#br1" timeOffset="30041.35">23540 8500 7099 0,'0'0'588'0,"0"0"-404"0,0 0-40 0,-4 41-136 0,0-10-8 0,-2 3 12 16,0-3-4-16,4-5-8 0,0-5 0 15,-3-4 0-15,5-5 0 0,0-6 4 16,0-5 24-16,5-1 8 16,-3-4 45-16,6-11-81 0,2-14 0 15,5-12 0-15,3-7 0 0,3 0 0 16,2 6 0-16,-1 9 0 0,-1 8 0 15,-4 10 0-15,-5 9 0 16,-6 5 0-16,-2 5 0 0,3 10 0 16,-5 11 0-16,0 7 0 0,-2 1 0 15,0-1 0-15,0-9 0 16,0-3 0-16,4-5 0 0,0-6 0 16,4-4 0-16,3-4 0 0,1-1 0 15,5-9 0-15,-1-7 0 0,-1-3 0 16,-3-3 0-16,0 2 0 0,-1 5 0 15,-5 3 0-15,-2 7 0 0,-2 3 0 16,-2 2 0-16,0 11 0 0,-2 12 0 16,-4 9 0-16,2 4 0 0,-3-1 0 15,5-6 0-15,4-5 0 0,7-6 0 16,7-6 0-16,7-6-93 16,-4-3-2124-16,1-6-388 0</inkml:trace>
  <inkml:trace contextRef="#ctx0" brushRef="#br1" timeOffset="30369.77">24121 8450 7935 0,'-14'-37'257'16,"1"9"-257"-16,-1 6 0 0,1 12 0 15,-1 8 0-15,-5 7 0 16,-3 8 0-16,-3 8 0 0,2 5 0 16,0 3 0-16,5 5 0 0,-1-2 0 15,5-1 0-15,8-1 0 0,6-4 0 16,0-4 0-16,12-5 0 0,7-5 0 15,3-9 0-15,7-4 0 0,2-11 0 16,0-3 0-16,0-3 0 0,-4-2 0 16,-4 4 0-16,-7 0 0 0,-3 5 0 15,-9 6 0-15,2 2 0 0,-6 3 0 16,0 7 0-16,0 7 0 16,-2 7 0-16,-2 6 0 0,2 2 0 15,-2-2 0-15,4-6 0 0,0-3 0 16,6-7 0-16,2-6 0 0,5-5 0 15,-5-8-1249-15,2-2-944 16,-4-9-2149-16</inkml:trace>
  <inkml:trace contextRef="#ctx0" brushRef="#br1" timeOffset="30555.91">24305 7942 8192 0,'0'0'0'0,"0"0"0"16,0 0 0-16,0 0 0 0,0 0 0 15,-31 45 0-15,15 4 0 0,1 13 0 16,3 7 0-16,6 0 0 0,1 4 0 16,1 4 0-16,2 2 0 0,2-4 0 15,0-1 0-15,0-7 0 0,4-9 0 16,-2-7 0-16,1-10 0 16,-1-16-1489-16,-2-12-1797 0</inkml:trace>
  <inkml:trace contextRef="#ctx0" brushRef="#br1" timeOffset="30712.56">24113 8513 7351 0,'0'0'841'0,"0"0"-841"15,48-25 0-15,-26 17 0 16,-1 1 0-16,0 1 0 0,-1 1 0 16,1 1 0-16,0 2 0 0,-1 2 0 15,-3 0 0-15,-1 5 0 0,-5 1-2162 16,-3 1-243-16</inkml:trace>
  <inkml:trace contextRef="#ctx0" brushRef="#br1" timeOffset="31043.66">24425 8725 6446 0,'0'0'941'0,"33"-12"-136"16,-8-3-805-16,0-6 0 16,-2-6 0-16,-3-3 0 0,-3-5 0 15,-9-5 0-15,-6 2 0 0,-2 2 0 16,-2 10 0-16,-2 12 0 0,-2 7 0 15,-7 11 0-15,-1 5 0 16,-7 10 0-16,-2 7 0 0,1 10 0 16,1 6 0-16,-2 8 0 0,7 2 0 15,5 0 0-15,9-4-185 0,8-9-207 16,15-9 256-16,10-8 116 16,4-8 0-16,9-6 20 0,-3-7 56 15,-2-2-52-15,-6-7 16 0,-6-3 52 16,-8-4-56-16,-7 0 32 0,-6-2 208 15,-6-2 25-15,0-3-281 0,-6-3 0 16,2-3 0-16,0 0 0 0,4 1 0 16,2 0 0-16,6 4 0 0,5 2 0 15,-1 2 0-15,1 3 0 0,1 1 0 16,3 1 0-16,-1 2 0 16,-3-1-533-16,-3 5-1736 0,-4 1-2021 0</inkml:trace>
  <inkml:trace contextRef="#ctx0" brushRef="#br1" timeOffset="31210.06">24872 8517 7219 0,'0'0'973'16,"0"52"-973"-16,0-17 0 0,-2 1 0 15,2 3 0-15,-3-3 0 0,3-2 0 16,0-6 0-16,3-5 0 16,1-8 0-16,0-5 0 0,2-7 0 15,2-6 0-15,5-8-141 0,-3-1-2132 16,-4-7-628-16</inkml:trace>
  <inkml:trace contextRef="#ctx0" brushRef="#br1" timeOffset="31319.25">25025 8236 6506 0,'16'-42'877'0,"-1"16"-68"15,-1 5-809-15,-8 14 0 0,-2 3 0 16,-2 4 0-16,7 6 0 16,3 11 0-16,7 6-977 0,-5 0-248 15,1 1-2244-15</inkml:trace>
  <inkml:trace contextRef="#ctx0" brushRef="#br1" timeOffset="31648.23">25258 8572 7455 0,'0'0'737'16,"-35"-26"-737"-16,16 12 0 0,1 6 0 16,1 4 0-16,-1 4 0 0,-1 8 0 15,0 9 0-15,3 7 0 0,1 5 0 16,5 2 0-16,6 0 0 0,4-3 0 15,4-3 0-15,6-6 0 0,3-6 0 16,3-5 0-16,3-5 0 0,-2-4 0 16,-1-7 0-16,-1-3 0 0,-3-1 0 15,-2-2 0-15,-1 0 0 0,-1-1 0 16,-2 0 0-16,0 4 0 16,-4 5 0-16,0 4 0 0,0 2 0 15,3 2 0-15,3 5 0 0,2 3 0 16,5 2 0-16,-1 0 0 0,-2-1 0 15,-1-3 0-15,-5-4 0 16,0-1 0-16,-2-2-221 0,0-1-587 16,1-3 103-16,-3-4-779 0,2 0-49 15,-2-8-1500-15</inkml:trace>
  <inkml:trace contextRef="#ctx0" brushRef="#br1" timeOffset="31833.61">25581 8027 6134 0,'0'0'2058'0,"0"0"-2058"16,0 0 0-16,6 54 0 0,-6-2 0 16,0 15 0-16,0 9 0 0,0 2 0 15,-2 5 0-15,0 2 0 16,-5 1 0-16,3-2 0 0,-2-5 0 16,2-10 0-16,0-10 0 0,2-11 0 15,2-17 0-15,0-12 0 0,-4-10-453 0</inkml:trace>
  <inkml:trace contextRef="#ctx0" brushRef="#br1" timeOffset="48506">19638 1268 1984 0,'43'21'1265'0,"11"-1"-1197"15,18 4 44-15,9-1 140 0,16 2 216 16,12 1-75-16,16-2 11 0,15 0 184 16,11-4-336-16,8-1-72 0,13-3 12 15,-5-3-140-15,-6-7 28 0,-10-6 60 16,-14-6-80-16,-19-8 29 0,-15-7 351 15,-18-1-108-15,-23-4-32 0,-25-2-4 16,-14-6-232-16,-19-5-28 16,-17-5-36-16,-18-3-4 0,-20-2-140 15,-11 3-236-15,-17 3 108 0,-12 7 124 16,-4 6 40-16,-15 7-40 16,-5 10 80-16,-7 11 60 0,-2 6 4 15,0 13 4-15,4 12 8 0,0 11 4 16,8 10-12-16,7 13 44 0,8 10-36 15,20 7 20-15,11 6 20 16,25 4-44-16,14 4-4 0,23 0 0 16,16-1-12-16,21-2-4 0,19-5-228 15,14-8-65-15,17-12 73 0,18-13-16 16,9-13 100-16,9-17 88 0,6-17 64 16,1-13 64-16,-2-14 168 0,-7-15 392 15,-9-7-147-15,-11-8-33 0,-12-7 148 16,-11-7-463-16,-16-7-129 0,-23-3 0 15,-18-4 0-15,-17 2 0 0,-27 7 0 16,-23 6 0-16,-24 14 0 16,-25 15-205-16,-21 14-119 0,-19 16 104 15,-10 11-48-15,-8 15 220 0,-4 10 48 16,2 12 0-16,6 11 12 16,6 11-12-16,17 9 12 0,10 12 0 15,13 4-12-15,20 4 44 0,25-2-8 16,18-2 52-16,28-5 52 0,20-6-108 15,33-9-4-15,31-12 12 16,27-13-20-16,27-12-20 0,15-14 28 16,14-11-24-16,8-9-4 0,-2-13 0 15,-6-11-24-15,-13-8 24 0,-5-8 32 16,-17-5 0-16,-17-1 76 0,-21-3 92 16,-16-2-140-16,-22-6-12 0,-26-3 16 15,-14 0-64-15,-21 1 24 0,-26 7-24 16,-21 13-32-16,-17 13-28 0,-16 20-4 15,-13 16 0-15,-6 21 56 0,-6 13-4 16,0 9-4-16,4 8 16 16,6 8-4-16,15 6 0 0,8 8 4 15,20 3 0-15,9 4-12 0,23 3 12 16,14 0 0-16,15 3-24 16,14-1 20-16,25-4-4 0,22-8-12 15,26-11 20-15,30-15-4 0,23-12 0 16,23-13 4-16,21-13 16 15,1-9-4-15,3-11-12 0,-13-15 4 0,-12-10 8 16,-14-12 40-16,-15-7 217 16,-17-7-269-16,-18-6 0 0,-23-2 0 15,-21-5 0-15,-22-5 0 0,-21 0 0 16,-21 0 0-16,-26 8 0 0,-23 11 0 16,-23 12 0-16,-13 20 0 0,-12 19 0 15,-10 16 0-15,-6 21 0 0,-3 12 0 16,1 13-29-16,6 10 29 0,10 11 0 15,14 10-8-15,17 9 8 16,19 3 0-16,8 8-28 0,21-1 12 16,14-2 0-16,21-1-20 0,18-6 36 15,30-13 0-15,26-12-24 16,25-16 24-16,23-16 0 0,16-14 16 16,15-18-16-16,-1-13 12 0,-7-13 0 15,-7-18-12-15,-16-14 117 0,-15-10-117 16,-16-10 0-16,-17-9 0 0,-18-8 0 15,-23-7 0-15,-25-2 0 0,-21-1 0 16,-20 5 0-16,-27 10 0 16,-17 8 0-16,-18 18 0 0,-15 23-97 15,-10 22-59-15,-2 24 68 0,-11 22 52 16,-3 15-8-16,5 10 44 0,5 13 0 16,2 12 4-16,18 12-4 0,2 14 0 15,17 6-12-15,9 4 12 0,15 3 0 16,14-1 20-16,19-1-4 15,20-8 112-15,18-7-92 0,27-10 4 16,25-14-20-16,20-12-12 0,27-17-8 16,17-19 0-16,15-14-64 0,9-19 32 15,11-14-16-15,-6-20-52 16,0-13 72-16,-13-15 16 0,-16-10 24 16,-11-8-4-16,-26-7 172 0,-19-3-52 15,-25-4-11-15,-24 0-117 0,-18 1 0 16,-23 7 0-16,-26 10 0 15,-19 18 0-15,-20 19 0 0,-12 25 0 16,-15 19 0-16,-6 21 0 0,-8 19 0 16,-11 14 0-16,-2 13 0 0,0 13 0 15,5 10 0-15,12 12 0 0,12 7 0 16,18 5 0-16,20-1 0 0,24-6 0 16,21-8 0-16,29-9 0 0,22-10 0 15,30-14 0-15,28-19 0 0,32-22 0 16,24-21 0-16,23-18 0 15,18-23 0-15,9-14 0 0,-6-12 0 16,-7-11 0-16,-20-6 0 0,-25-7 0 16,-21 0 0-16,-24 3 0 0,-26 0 0 15,-28 2 0-15,-23 1 0 16,-16 2 0-16,-32 7 0 0,-18 12 0 16,-17 15 0-16,-14 24 0 0,-8 18 0 15,-9 26 0-15,-8 24 0 0,-4 17 0 16,-8 17 0-16,3 13 0 0,1 10 0 15,16 12 0-15,13 8 0 16,16 2 0-16,17 0 0 0,21-10 0 16,16-5 0-16,29-15 0 0,20-14 0 15,30-15 0-15,20-22 0 0,31-23 0 16,17-20 0-16,20-19 0 0,11-24 0 16,4-14 0-16,-2-15 0 0,-9-15 0 15,-18-10 0-15,-16-11 0 0,-28-4 0 16,-16-1 0-16,-29 2 0 15,-18 5 0-15,-25 1 0 0,-24 4 0 16,-21 10 0-16,-16 11 0 0,-20 16 0 16,-14 21 0-16,-17 25-45 0,-10 23 9 15,-9 33 36-15,-6 25-24 16,-8 27 24-16,-4 23 0 0,-6 14-4 16,6 11 4-16,14-1 48 0,23-2 13 15,29-10-61-15,39-20 0 16,29-18 0-16,40-25 0 0,39-28 0 15,35-23 0-15,37-25 0 0,29-28 0 16,16-18 0-16,11-15 0 0,-43 11-493 16,-13 3-2056-16</inkml:trace>
  <inkml:trace contextRef="#ctx0" brushRef="#br1" timeOffset="51618.27">8413 6394 5642 0,'0'0'784'16,"0"0"-443"-16,0 0 127 0,0 0-172 15,0 0-240-15,15 62 100 0,5-22 232 16,3 12-327-16,-2 9-61 0,6 8 0 16,4 10 0-16,-7 13 0 0,3 11 0 15,0 6 0-15,-6 4 0 0,0 1 0 16,-1-1 0-16,-3-3 0 0,-1-4 0 16,1-10 0-16,-3-10 0 15,1-6 0-15,-5-7 0 0,-8-8 0 16,-2-8 0-16,0-10 0 0,-10-12 0 15,-3-13 0-15,-1-12 0 16,-3-11 0-16,-3-17 0 0,5 0 0 16,-1-12-1537-16</inkml:trace>
  <inkml:trace contextRef="#ctx0" brushRef="#br1" timeOffset="52054.91">8475 6347 6010 0,'0'0'769'0,"0"0"-197"0,0 0 269 0,0 0-841 0,-47 53 0 0,22-7 0 16,2 11 0-16,-6 0 0 0,11-4 0 16,-3-3 0-16,6-3 0 0,-1-4 0 15,1-4 0-15,5-9 0 0,4-7 0 16,6-11-357-16,-4-6-859 16,4-8-2862-16</inkml:trace>
  <inkml:trace contextRef="#ctx0" brushRef="#br1" timeOffset="52210.33">8339 6400 7455 0,'33'-2'737'0,"8"-2"-737"16,17-4 0-16,-2 0 0 0,2-2 0 16,0 2 0-16,-11 1 0 0,-8 3 0 15,-3 2 0-15,-5 1-61 16,-15 0-2468-16</inkml:trace>
  <inkml:trace contextRef="#ctx0" brushRef="#br1" timeOffset="53639.45">8670 7325 5074 0,'0'0'68'0,"33"-33"244"16,2 14 108-16,6 1-8 0,9 2 65 15,12 0-273-15,10 2 52 0,9 4 288 16,8 7-448-16,-1 4-48 0,1 13-28 16,-8 11-8-16,-5 13-12 0,-7 16 0 15,-5 13 4-15,-11 15-4 0,-1 9 4 16,-8 10 4-16,-5 7-8 16,-12 5 8-16,-7 5-8 0,-3 9 0 15,-7 0 12-15,-10 5-8 0,0 2 8 16,-6 1 120-16,-4-1-104 0,-5-4 9 15,5-8-37-15,4-10 0 16,2-11 0-16,4-14 0 0,10-14 0 16,0-14 0-16,11-12-605 15,-5-16-564-15,1-9-595 0</inkml:trace>
  <inkml:trace contextRef="#ctx0" brushRef="#br1" timeOffset="58589.73">10383 9826 1508 0,'0'0'1729'16,"0"0"-965"-16,0 0 97 0,0 0-93 16,0 0-96-16,41 9 353 0,-20-8-453 15,2-1-279-15,-2-1-293 16,-5-3 0-16,-1-2 0 0,1-4 0 16,3-5 0-16,-3-5 0 0,-3-6 0 15,1-4 0-15,-4-2 0 0,-3-2 0 16,-3 2 0-16,-4-1 0 0,0 3 0 15,-11 4 0-15,-5 4 0 0,-5 5 0 16,-4 6 0-16,3 10 0 0,-3 7 0 16,-2 16 0-16,6 11 0 0,1 9 0 15,-1 8 0-15,4 5 0 16,7 4 0-16,6-2 0 0,4-3 0 16,10-4 0-16,5-6 0 0,5-10 0 15,7-9 0-15,0-11 0 0,4-9 0 16,4-6 0-16,-2-12 0 15,-2-5-633-15,-4 0-1336 0,-6-4-452 0</inkml:trace>
  <inkml:trace contextRef="#ctx0" brushRef="#br1" timeOffset="58851.71">10704 9703 5914 0,'0'0'1445'15,"0"0"-849"-15,0 0-359 0,0 36-237 16,4-7 0-16,-2 9 0 0,6 3 0 15,-2-6 0-15,0 1 0 0,3-7 0 16,-3-4 0-16,4-7 0 0,-4-9 0 16,-1-5 0-16,1-5 0 15,4-15 0-15,5-16 0 0,1-9 0 16,1-11 0-16,-3-2 0 0,-1 6 0 16,1-1 0-16,-4 8 0 0,-3 5 0 15,-3 10 0-15,-4 8 0 0,0 11-653 16,0 6-1160-16,0 1-88 15,-4 7-936-15</inkml:trace>
  <inkml:trace contextRef="#ctx0" brushRef="#br1" timeOffset="59115.39">10923 9921 5510 0,'0'0'876'0,"37"-2"629"15,-10-9-1204-15,-7-4-301 0,1-4 0 16,-4-4 0-16,-3 2 0 0,-8-3 0 15,-2-1 0-15,-4-2 0 0,-4 1 0 16,-6-1 0-16,-7-1 0 0,3 6 0 16,-3 5 0-16,7 9 0 15,6 6 0-15,-2 4 0 0,0 16 0 16,1 10 0-16,-5 11 0 0,6 8 0 16,2-1 0-16,4 0 0 0,8-7 0 15,9-7 0-15,2-9 0 0,1-9 0 16,13-11-273-16,-1-3-211 15,3-10-164-15,-2-8-753 0,-6 3 393 16,-4-4-209-16</inkml:trace>
  <inkml:trace contextRef="#ctx0" brushRef="#br1" timeOffset="59361.57">11293 9743 3905 0,'0'0'1677'0,"0"0"-873"16,0 0-183-16,0 0-245 16,-2 36-356-16,-3-3 116 0,1 5 200 15,2-2-220-15,2-8-44 0,0-3 16 16,0-10-80-16,0-4 4 0,2-7-12 15,2-4 12-15,3-4-12 0,3-10 9 16,4-12-9-16,1-9 0 0,-3-3 0 16,-1 3 0-16,3 1 0 15,-1 4 0-15,-3 2 0 0,0 8 0 16,-4 10 0-16,-1 5 0 0,1 5 0 16,2 10 0-16,-2 11 0 0,5 9 0 15,-5 6 0-15,-2 7 0 0,2-4 0 16,-2-1 0-16,2-5 0 15,5-2 0-15,3-6 0 0,-1-7-1053 16,-3-6-1596-16</inkml:trace>
  <inkml:trace contextRef="#ctx0" brushRef="#br1" timeOffset="60090.45">12231 9657 6651 0,'0'0'716'0,"0"0"-132"0,-37-32-343 0,8 32-241 15,-8 1 0-15,4 9 0 16,-2 0 0-16,2 1 0 0,8 0 0 16,2-1 0-16,8 1 0 0,5 1 0 15,10 1 0-15,0 2 0 0,4 3 0 16,13 2 0-16,-1-1 0 0,9-1 0 15,8-4 0-15,7-4 0 0,3-5 0 16,4-1 0-16,1 1 0 0,-7 0 0 16,-10 4 0-16,-14 2 0 15,-11 4 0-15,-6 2 0 0,-2 2 0 16,-17 2 0-16,1 0 0 0,-11 3 0 16,-2-3 0-16,-2-2 0 0,0-2 0 15,2-6 0-15,0-5 0 0,6-5 0 16,8-3 0-16,1-5 0 15,12-4-409-15,-2 1-1800 0,6-4-192 0</inkml:trace>
  <inkml:trace contextRef="#ctx0" brushRef="#br1" timeOffset="60620.43">12425 9711 2289 0,'0'0'620'16,"0"0"-16"-16,0 36 333 0,0-18 679 16,0 3-739-16,-4 3-29 15,4 1-447-15,0 4-401 0,0 2 0 16,0 0 0-16,0 0 0 0,0-2 0 16,0-5 0-16,4-5 0 0,3-6 0 15,-3-8 0-15,-2-5 0 0,2-5 0 16,2-11 0-16,5-14 0 15,-3-9 0-15,-2-6 0 0,0 0 0 16,-2 3 0-16,-2 2 0 0,3 4 0 16,-1 6 0-16,-2 10 0 15,2 8 0-15,-4 8 0 0,4 4 0 16,-2 2 0-16,6 13 0 0,5 9 0 16,1 8 0-16,3 5 0 0,3-1 0 15,-3-3 0-15,0-3 0 0,3-3 0 16,-5-4 0-16,-1-5 0 0,-8-6 0 15,1-4 0-15,-3-4 0 0,-2-4 0 16,2-2 0-16,6-11 0 0,1-10 0 16,5-7 0-16,5-2 0 15,-1 2 0-15,-3 7 0 0,-3 4 0 16,-7 7 0-16,-1 6 0 0,-6 5 0 16,0 1 0-16,0 0 0 0,0 5 0 15,0 3 0-15,0 4 0 0,0 5 0 16,0 4 0-16,0-2 0 15,4 0 0-15,2-1 0 0,4-2 0 16,1 3 0-16,3-1 0 0,3 0-917 16,-3-6-380-16,-1-4-1988 0</inkml:trace>
  <inkml:trace contextRef="#ctx0" brushRef="#br1" timeOffset="60961.39">12984 9862 5714 0,'-21'-36'1309'16,"4"9"-633"-16,-5-4-183 0,3 15-493 15,9 6 0-15,3 8 0 0,3 4 0 16,-8 12 0-16,-3 11 0 0,-1 6 0 16,6 1 0-16,5-2 0 15,5-8 0-15,9 0 0 0,-3-3 0 16,4-6 0-16,3-6 0 0,1-7 0 16,3-4 0-16,-3-9 0 0,1-2 0 15,-7-3 0-15,2-2 0 16,-1 1 0-16,-3 1 0 0,-2 7 0 15,-2 3 0-15,-2 6 0 0,0 2 0 16,0 0 0-16,4 1 0 0,2 6 0 16,5 11 0-16,3 8 0 15,7 6 0-15,-5 1 0 0,1-1 0 16,-7-6 0-16,0-1 0 0,-3-7 0 16,-3-6 0-16,2-5 0 0,-2-5 0 15,0-2-165-15,2-7-831 0,-1-1-1381 16,1-16-1865-16</inkml:trace>
  <inkml:trace contextRef="#ctx0" brushRef="#br1" timeOffset="61119.69">13194 9371 7575 0,'0'0'617'0,"0"0"-617"0,0 0 0 16,-18 43 0-16,7 0 0 0,3 13 0 15,6 10 0-15,2-2 0 0,2 3 0 16,9-4 0-16,3-4 0 15,3-3 0-15,-1-10 0 0,5-8 0 16,-1-11 0-16,1-15 0 0,4-12-1209 16,-9-7-300-16,-3-13-2173 0</inkml:trace>
  <inkml:trace contextRef="#ctx0" brushRef="#br1" timeOffset="61285.41">13420 9454 5910 0,'0'0'1397'0,"0"0"-512"0,0-33-885 16,0 39 0-16,-11 20 0 0,5 21 0 15,-4 18 0-15,0 10 0 0,5 2 0 16,5-3 0-16,9-7 0 0,7-6 0 16,5-8 0-16,2-7 0 15,-3-8 0-15,-1-10 0 0,-7-11-1381 0</inkml:trace>
  <inkml:trace contextRef="#ctx0" brushRef="#br1" timeOffset="61899.92">14385 9814 3973 0,'0'0'537'0,"0"0"887"16,-16-43-451-16,1 33-217 0,-6 3-227 16,-1 1-529-16,-7 6 0 0,2 3 0 15,0 10 0-15,2 9 0 0,2 7 0 16,9 5 0-16,4 5 0 0,3 1 0 15,7 2 0-15,0-3 0 0,7-5 0 16,7-5 0-16,3-8 0 0,7-10 0 16,3-8 0-16,0-4 0 15,8-11 0-15,-6-4 0 0,-4-7 0 16,-4 1 0-16,-5-1 0 0,-1 4 0 16,-9 6 0-16,0 4 0 0,-6 5 0 15,0 4 0-15,0 0 0 0,4 8 0 16,0 8 0-16,-1 3 0 15,7 1 0-15,-6-2 0 0,8-3 0 16,-7-1 0-16,1-2 0 0,2-5 0 16,-6-1-325-16,2-5-1528 0,2 2-200 15,-1-3-1692-15</inkml:trace>
  <inkml:trace contextRef="#ctx0" brushRef="#br1" timeOffset="62258.69">14592 9334 5582 0,'0'0'964'16,"0"0"389"-16,0 0-1060 0,0 0-293 15,0 0 0-15,0 0 0 0,-17 69 0 16,5-9 0-16,2 8 0 15,-1 3 0-15,7-4 0 0,0-1 0 16,4 3 0-16,0-3 0 0,0 2 0 16,-6-8 0-16,2-8 0 0,4-9 0 15,0-11 0-15,0-13 0 16,4-8 0-16,2-8 0 0,2-3 0 16,3-7 0-16,5-11 0 0,5-5 0 15,-5-5 0-15,-1 2 0 0,-9 6 0 16,0 5 0-16,-2 4 0 0,-4 5 0 15,0 3 0-15,-4-2-33 0,2 0-751 16,-2 0 216-16,-2 2 131 0,-3-1-679 16,-1-3-549-16</inkml:trace>
  <inkml:trace contextRef="#ctx0" brushRef="#br1" timeOffset="62834.44">14522 10034 4398 0,'0'0'1752'0,"0"0"-939"0,0 0 135 0,0 0-667 16,-5-50-281-16,5 26 0 15,7-2 0-15,-7-2 0 0,4-4 0 16,2-5 0-16,4-1 0 0,1-2 0 16,9 0 0-16,-3 4 0 0,8 5 0 15,-5 7 0-15,1 10 0 0,-5 8 0 16,5 10 0-16,0 10 0 15,-9 12 0-15,3 11 0 0,-9 5 0 16,2 6 0-16,-2-2 0 0,-6 0 0 16,0-2 0-16,0-2 0 0,-4-4 0 15,-2-5 0-15,0-12 0 16,2-9 0-16,4-6 0 0,0-6 0 16,0-2 0-16,10-13 0 0,5-17 0 15,3-9 0-15,3-9 0 0,6-2 0 16,-7 3 0-16,-1 6 0 0,-3 6 0 15,-3 7 0-15,-5 11 0 0,-6 8 0 16,-2 8 0-16,0 3 0 0,4 13 0 16,-4 13 0-16,4 10 0 15,-4 9 0-15,0 3 0 0,-4 0 0 16,0-5 0-16,4-2 0 0,0-8 0 16,11-7 0-16,-1-6 0 0,4-3 0 15,9-9 0-15,-8-3 0 0,5-7-1221 16</inkml:trace>
  <inkml:trace contextRef="#ctx0" brushRef="#br1" timeOffset="63474.44">15332 9774 3549 0,'0'0'3174'0,"0"0"-2258"16,0 0-363-16,0 0-553 0,-52-1 0 15,25 9 0-15,-4 7 0 16,-2 1 0-16,2 4 0 0,4 5 0 15,3 1 0-15,5 6 0 0,4 4 0 16,5 1 0-16,10-4 0 0,6-1 0 16,13-6 0-16,8-7 0 15,6-6 0-15,2-6 0 0,4-7 0 16,3-10 0-16,-1-6 0 0,-6-8 0 16,-6-1 0-16,-4-1 0 0,-13 0 0 15,-3-1 0-15,-9-2 0 0,-9 2 0 16,-1 1 0-16,-2 1 0 0,-5 3 0 15,3 1 0-15,-1 6 0 0,3 3 0 16,5 5 0-16,3 5 0 0,4 2 0 16,6 0-541-16,9 3-87 15,2 6 172-15,7 1 359 0,-5 2 97 16,-5 1 24-16,-3 0-20 0,-7 5 213 16,-4 4 643-16,-4 7-292 0,-2 3-519 15,-3 1-49-15,7 0 0 0,-2-2 0 16,8-6 0-16,7-1 0 15,1-9 0-15,13-5 0 0,-3-8 0 16,7-2 0-16,-2-12 0 0,-4-4 0 16,2-7 0-16,-9-4 0 15,1-1 0-15,-7 0 0 0,-6 0 0 16,0 0 0-16,-4 3 0 0,-4 4 0 16,0 6 0-16,-2 4 0 0,2 7 0 15,-2 2 0-15,2 1 0 0,-3 1-585 16,7 4-636-16,0 0-43 0,4 7-1121 0</inkml:trace>
  <inkml:trace contextRef="#ctx0" brushRef="#br1" timeOffset="63723.76">15718 9973 4025 0,'0'0'1125'0,"-8"53"536"0,-2-23-889 0,-1-4-236 16,5-4-463-16,2-5-73 15,2-6 0-15,2-5 0 0,0-5 0 0,0-1 0 16,6-7 0-16,0-13 0 15,9-11 0-15,-1-8 0 0,-1-6 0 16,-3 2 0-16,0 7 0 0,-3 0 0 16,3 8 0-16,-4 5 0 0,-2 9 0 15,-4 8 0-15,4 5 0 0,-4 3 0 16,5 12 0-16,1 16 0 16,4 8 0-16,-4 7 0 0,5 0 0 15,-5-8 0-15,8-3 0 0,3-5 0 16,-1-7 0-16,5-3 0 0,-4-8-1509 15,-7-8-784-15</inkml:trace>
  <inkml:trace contextRef="#ctx0" brushRef="#br1" timeOffset="63909.82">16037 9399 7647 0,'-6'-34'545'0,"6"17"-545"15,0 8 0-15,0 9 0 0,0 11 0 16,0 14 0-16,0 26 0 15,-7 20 0-15,3 13 0 0,2 4 0 16,-2-5 0-16,4-3 0 0,0 1 0 16,4-5 0-16,2-10 0 0,-2-4 0 15,-1-10 0-15,3-14-969 16,-6-11-1905-16</inkml:trace>
  <inkml:trace contextRef="#ctx0" brushRef="#br1" timeOffset="64051.36">15884 9889 7051 0,'0'0'1141'0,"0"0"-1141"16,0 0 0-16,66-29 0 0,-6 8 0 16,18-3 0-16,7-5 0 15,2 4 0-15,-6-1 0 0,-3 0 0 16,-3 0 0-16,-9 1 0 0,-23 6-153 16,-6-2-5201-16</inkml:trace>
  <inkml:trace contextRef="#ctx0" brushRef="#br1" timeOffset="64734.75">9961 10887 6226 0,'0'0'869'0,"-14"-36"-89"0,-3 18-463 0,-3 8-317 0,-7 6 0 16,2 6 0-16,-2 10 0 0,0 11 0 15,7 8 0-15,-1 3 0 0,11 5 0 16,6 1 0-16,8 0 0 15,10-2 0-15,7-3 0 0,6-8 0 16,6-9 0-16,8-11 0 0,3-7 0 16,1-11 0-16,-4-7 0 15,-3-4 0-15,-12-3 0 0,-5-1 0 16,-11 0 0-16,-3 1 0 0,-9 1 0 16,-13 0 0-16,-1 3 0 0,-5 2 0 15,-6 2 0-15,2 2 0 0,5 1 0 16,3-2 0-16,0 0 0 0,13-6 0 15,0 5-1381-15,8-3-24 0</inkml:trace>
  <inkml:trace contextRef="#ctx0" brushRef="#br1" timeOffset="65136.31">10435 10360 5654 0,'0'0'1213'0,"-42"-56"-449"16,11 30-203-16,0 6-561 0,-2 8 0 15,-2 5 0-15,-2 8 0 0,6 8 0 16,4 8 0-16,6 7 0 0,5 4 0 16,6 7 0-16,3 4 0 15,7 1 0-15,0 4 0 0,17 0 0 0,-1 1 0 16,16-1 0-16,-1 0 0 16,10-3 0-16,0 3 0 0,-4 0 0 15,1 0 0-15,-12 1 0 0,-5-2 0 16,-4 0 0-16,-13 1 0 0,-4-2 0 15,-4-3 0-15,-7-7 0 0,-1-5 0 16,-3-7 0-16,-1-7-265 16,-5-8-1264-16,5-5 73 0,1-10 243 15,3-6-1048-15,2-7 1429 0,-1-3 832 16,3-5 3029-16,2 2-1624 0,-5 0-145 16,7 7 205-16,4 4-1068 15,0 4-397-15,9 3 0 0,3 2 0 0,7-2 0 16,3 2 0-16,5 1 0 15,4 1 0-15,4 0 0 0,2-3 0 16,11-4 0-16,14-8 0 0,-14 2-425 16,1-6-3509-16</inkml:trace>
  <inkml:trace contextRef="#ctx0" brushRef="#br1" timeOffset="65869.78">11516 10958 5090 0,'0'0'788'0,"0"0"673"0,-15-37-608 0,5 22-853 0,0-1 0 16,-11 0 0-16,0 2 0 0,-5 3 0 15,-1 4 0-15,2 6 0 0,2 7 0 16,-4 17 0-16,-4 13 0 0,4 12 0 15,3 6 0-15,3 2 0 0,9-5 0 16,7-6 0-16,12-7 0 16,13-13 0-16,7-10 0 0,8-9 0 15,9-10 0-15,1-11 0 0,-1-9 0 16,1-3 0-16,-12-3 0 0,-2 3 0 16,-10 3 0-16,-9 8 0 0,-1 6 0 15,-11 6 0-15,4 3 0 0,-4 2 0 16,0 8 0-16,0 7 0 15,0 3 0-15,0 0 0 0,0-1 0 16,6-4 0-16,2-1 0 0,-2-3-757 16,5-4-444-16,-1-3-2400 0</inkml:trace>
  <inkml:trace contextRef="#ctx0" brushRef="#br1" timeOffset="66248.99">11876 10282 5930 0,'0'0'653'16,"0"0"455"-16,0 0-607 15,0 0-501-15,-44 48 0 0,24 9 0 0,-7 17 0 16,2 6 0-16,2-2 0 15,2 0 0-15,7 0 0 0,14 0 0 16,0-3 0-16,10-5 0 0,7-7 0 16,4-9 0-16,3-12 0 0,3-11 0 15,0-13 0-15,0-12 0 16,4-7 0-16,-6-15 0 0,2-10 0 16,-7-7 0-16,-3-5 0 0,-7 2 0 15,-6 4 0-15,-8 5 0 0,-12 9 0 16,-5 7 0-16,-6 8 0 0,-8 4 0 15,-2 8 0-15,6 2-645 0,4-3-1344 16,10-4-752-16</inkml:trace>
  <inkml:trace contextRef="#ctx0" brushRef="#br1" timeOffset="66733.42">12380 10833 3221 0,'0'0'2357'0,"0"0"-1288"0,0 0-389 0,-33-22-156 15,16 19-183-15,-3 2-341 0,-5 1 0 16,-2 3 0-16,-4 2 0 0,0 1 0 16,8-1 0-16,-2 1 0 15,13 1 0-15,4 1 0 0,2 4 0 0,1 2 0 16,10 5 0-16,1 1 0 15,12 3 0-15,1-2 0 0,6-2 0 16,2 0 0-16,4-5 0 0,0-1 0 16,2-4 0-16,-2-1 0 0,-6-2 0 15,-5-1 0-15,-9-1 0 16,-9 0 0-16,-2 1 0 0,0 2 0 16,-11 4 0-16,-5 3 0 0,-9 1 0 15,-8-1 0-15,2-1 0 0,0-4 0 16,-2-4 0-16,12-2 0 0,5-3-621 15,5 0-452-15,11-1-275 0,2-5-2794 16</inkml:trace>
  <inkml:trace contextRef="#ctx0" brushRef="#br1" timeOffset="67010.56">12585 10911 3477 0,'0'0'2473'0,"0"0"-1668"15,0 0-109-15,0 0-156 0,-44-14-436 16,28 14-24-16,-3 8-63 0,-2 5-17 16,3 9 0-16,-3 4 0 0,3 2 0 15,7 2 0-15,9-1 0 16,2 0 0-16,10-7 0 0,7-3 0 16,4-7 0-16,6-6 0 0,-1-6 0 15,-1-2 0-15,-2-6 0 0,2-3 0 16,-9-2 0-16,-5-3 0 0,-1-3 0 15,-10 0 0-15,0-1 0 0,-4 0 0 16,-2 0 0-16,-1 1 0 0,1 0 0 16,-2 1 0-16,6 2-57 15,-6 0-1267-15,8 3-205 0,-2 1-532 0</inkml:trace>
  <inkml:trace contextRef="#ctx0" brushRef="#br1" timeOffset="67246.33">12736 11242 2821 0,'0'0'904'0,"0"0"69"16,0 0-197-16,0 0-144 0,0 0-139 16,-21-50-373-16,17 18-12 0,2-1 104 15,2 3-116-15,2 0 24 0,2 6 108 16,2 2-128-16,4 6 28 0,1 4 120 15,3 2-228-15,-1 3-20 0,-3 2-12 16,4-1-684-16,-1 1-549 0</inkml:trace>
  <inkml:trace contextRef="#ctx0" brushRef="#br1" timeOffset="67739.92">12930 12042 3121 0,'0'0'864'15,"0"0"117"-15,0 34-93 0,-4-37-192 16,-2-13 221-16,-5-15-669 0,5-13-80 16,-4-16 80-16,1-9-187 0,3-9-61 15,0-11 0-15,6-7 0 0,0-4 0 16,12 4 0-16,3 8 0 15,12 13 0-15,0 16 0 0,4 10 0 16,-5 11 0-16,-5 6 0 0,4 0 0 16,-2 5 0-16,-3 7 0 0,1 2 0 15,0 9 0-15,-7 7 0 16,-1 7 0-16,-3 14 0 0,-4 12 0 16,-2 7 0-16,0 7 0 0,-4 1 0 15,0-1 0-15,0-4 0 0,-4-5 0 16,-2-4 0-16,2-7 0 0,-2-9-477 15,2-8-696-15,4-6-135 0,-3-8-3018 16</inkml:trace>
  <inkml:trace contextRef="#ctx0" brushRef="#br1" timeOffset="67944.5">13314 10516 6695 0,'0'0'864'0,"0"0"-440"15,0 0-215-15,0 0-209 0,7 48 0 16,-3-9 0-16,2 7 0 0,4 5 0 16,1-1 0-16,-1 3 0 0,0 4 0 15,-4 1 0-15,-1 0 0 16,-1-1 0-16,-4-5 0 0,0-9 0 16,-4-9 0-16,4-9 0 0,-5-11 0 15,3-8-2182-15,-2-9-1972 0</inkml:trace>
  <inkml:trace contextRef="#ctx0" brushRef="#br1" timeOffset="68083.23">13277 10878 8043 0,'0'0'149'0,"0"0"-149"16,41-29 0-16,-20 23 0 0,-4 2 0 16,-1 4 0-16,-1 0 0 15,1 2 0-15,1 4 0 0,-3 1 0 0,-1-1-437 16,-3-2-4017-16</inkml:trace>
  <inkml:trace contextRef="#ctx0" brushRef="#br1" timeOffset="68286.75">13757 10940 4137 0,'0'0'3890'0,"-40"32"-3725"16,16-14-165-16,13 6 0 0,-1 3 0 15,4 4 0-15,8 1 0 0,4 1 0 16,12-1 0-16,1 0 0 0,1 0 0 16,-1-1 0-16,-1-1 0 15,-5-1 0-15,-5-1 0 0,-2-6-1161 16,-4-4-2665-16</inkml:trace>
  <inkml:trace contextRef="#ctx0" brushRef="#br1" timeOffset="68426.3">13777 10651 8192 0,'0'0'0'0,"-53"6"0"16,32-2-41-16,17-4-431 0,4 1-929 16,4-1-455-16,12 0-269 0</inkml:trace>
  <inkml:trace contextRef="#ctx0" brushRef="#br1" timeOffset="68922.5">13839 10974 5742 0,'0'0'925'0,"21"33"-265"0,-6 4-8 16,-3 11-439-16,-2 3-213 0,1-7 0 16,-1-2 0-16,4-4 0 0,-1-9 0 15,3-3 0-15,-1-8 0 0,1-5 0 16,-7-8 0-16,-1-6 0 15,2-11 0-15,-2-10 0 0,-1-6 0 16,-1-6 0-16,-2-4 0 16,2-3 0-16,-2-1 0 0,-4-1 0 0,7 3 0 15,-3 5 0-15,-4 9 0 16,6 9 0-16,-6 9 0 0,4 5-277 16,-4 3-1412-16,0 2-1056 0</inkml:trace>
  <inkml:trace contextRef="#ctx0" brushRef="#br1" timeOffset="69156.33">14166 11210 5614 0,'0'0'1805'0,"31"-46"-1032"0,-14 14-773 16,-7-2 0-16,-6 0 0 0,-4 0 0 16,-4 0 0-16,-6 3 0 15,-3 5 0-15,-1 11 0 0,1 6 0 0,3 9 0 16,2 7 0-16,-5 18 0 15,-1 15 0-15,3 16 0 0,5 6 0 16,6 1 0-16,6-5 0 16,9-7 0-16,6-7 0 0,1-14 0 15,9-8 0-15,11-12 0 0,5-10 0 16,-3-7-821-16,-3-9-1808 0</inkml:trace>
  <inkml:trace contextRef="#ctx0" brushRef="#br1" timeOffset="69670">14927 11353 4602 0,'0'0'576'0,"0"0"-48"0,0 0 581 0,0 0-665 16,0 0-68-16,33 26 44 15,-23-37-283-15,-2-13-137 0,3-9 0 16,-1-7 0-16,2-3 0 0,3 2 0 16,-3-3 0-16,3 2 0 0,-1 1 0 15,-1 3 0-15,1 8 0 0,-4 8 0 16,-3 10 0-16,-1 8 0 0,-2 4 0 15,2 14 0-15,2 17 0 0,-1 10 0 16,-7 10 0-16,0 2 0 0,-4-5 0 16,1-4 0-16,-1-5 0 15,4-10 0-15,7-5 0 0,-3-12 0 16,2-6 0-16,0-6 0 0,4-11 0 16,5-12 0-16,1-6 0 0,3-8 0 15,-7 1 0-15,5 1 0 0,-7 1 0 16,1 5 0-16,-3 10 0 15,-6 8 0-15,2 7 0 0,-4 4 0 16,0 4 0-16,2 11 0 0,2 9 0 16,2 4 0-16,3 2 0 0,-3-4 0 15,-2-4 0-15,2-4 0 16,5-2 0-16,5-6 0 0,1-4 0 16,1-3-217-16,-1-3-979 0,-1-2-1934 0</inkml:trace>
  <inkml:trace contextRef="#ctx0" brushRef="#br1" timeOffset="69982.32">15561 11096 7219 0,'0'0'973'0,"-41"-51"-973"15,16 34 0-15,4 10 0 0,3 7 0 0,-3 9 0 16,1 7 0-16,1 5 0 16,0 8 0-16,5 3 0 15,4 1 0-15,5-1 0 0,5-5 0 0,5-5 0 16,9-7 0-16,3-4 0 15,5-7 0-15,9-5 0 0,-2-9 0 16,-2-5 0-16,0-5 0 0,-6-1 0 16,-5 0 0-16,-6-1 0 0,1 1 0 15,-5 3 0-15,0 3 0 16,-2 8 0-16,-4 3 0 0,0 4 0 16,0 4 0-16,4 9 0 0,3 9 0 15,-1 5 0-15,2 4 0 0,-2-2 0 16,1-6 0-16,3-4 0 0,-2-2 0 15,3-6 0-15,-3-4-57 0,-4-5-3184 0</inkml:trace>
  <inkml:trace contextRef="#ctx0" brushRef="#br1" timeOffset="70216.35">15687 10517 8091 0,'0'0'101'0,"0"0"-101"16,0 0 0-16,0 0 0 0,-8 36 0 16,12 5 0-16,0 14 0 0,3 7 0 15,-1 2 0-15,4 7 0 16,0 1 0-16,1 3 0 0,-1-6 0 16,0-5 0-16,1-7 0 0,-1-8 0 15,-6-8 0-15,-2-9 0 0,-2-12-2018 16,-4-11-2064-16</inkml:trace>
  <inkml:trace contextRef="#ctx0" brushRef="#br1" timeOffset="70342.36">15673 11005 6711 0,'0'0'1076'0,"64"-22"-671"16,-23 13-405-16,-6 2 0 15,-4 2 0-15,-4 1 0 0,0 2 0 0,-6 1 0 16,-5 1-977-16,-9 0-640 0,-3 3-724 15</inkml:trace>
  <inkml:trace contextRef="#ctx0" brushRef="#br1" timeOffset="70720">15966 11204 3273 0,'0'0'1901'0,"44"-14"-561"15,-23-2-627-15,-5-4-193 0,-6-2-75 16,-1-1-445-16,-9 0 0 0,-4-1 0 15,-7 1 0-15,-3-1 0 0,-3 3 0 16,1 4 0-16,-1 5 0 0,3 9 0 16,-3 6 0-16,7 11 0 15,-1 8 0-15,1 7 0 0,4 5 0 16,2 5 0-16,2 1 0 0,4-2 0 16,8-5-265-16,7-5 13 0,10-8 84 15,1-6 76-15,-5-3 72 0,4-3 20 16,-6-6 4-16,-3-2 8 15,-1-1-8-15,-5-5 80 0,-1 2-80 16,-7 1-8-16,2 0 0 0,-2 1-16 16,-4 0 20-16,4-1 184 15,-2 0 172-15,-2-3-179 0,0-7-177 16,4-6 0-16,-2-6 0 0,3-5 0 16,1-4 0-16,-2 2 0 0,6-1 0 15,-4 2 0-15,5 0 0 0,-1 4 0 16,0 5 0-16,1 4 0 0,-1 5 0 15,1 3-1249-15,-5 6-196 0,-2 1-2609 0</inkml:trace>
  <inkml:trace contextRef="#ctx0" brushRef="#br1" timeOffset="70860.02">16289 10986 5422 0,'0'0'1573'0,"4"52"-777"0,-4-20-395 16,4 2-401-16,-4 2 0 16,0 0 0-16,0-1 0 0,2-2 0 15,2-7 0-15,-4-6 0 16,7-5 0-16,-3-5 0 0,0-7 0 15,-2-3 0-15,2-4-361 0,-4-3-1600 16,6-14-1004-16</inkml:trace>
  <inkml:trace contextRef="#ctx0" brushRef="#br1" timeOffset="70997.36">16440 10694 6759 0,'0'0'1433'0,"-4"-35"-1433"15,-3 25 0-15,-3 10 0 0,0 6 0 16,4 6 0-16,1 6 0 0,10 3 0 15,9 3 0-15,13 4-169 0,-4-7-2196 16,4 3-504-16</inkml:trace>
  <inkml:trace contextRef="#ctx0" brushRef="#br1" timeOffset="71292.56">16781 11117 6739 0,'0'0'944'0,"-35"-31"-435"16,16 9-509-16,1 1 0 15,-3 0 0-15,-2 7 0 0,-2 5 0 16,-2 8 0-16,5 10 0 0,-7 13 0 16,8 8 0-16,-2 8 0 0,9 2 0 15,4-1 0-15,7-4 0 16,3-3 0-16,13-8 0 0,1-8 0 16,11-7 0-16,2-8 0 0,2-7 0 15,2-8 0-15,-2-7 0 0,0-2 0 16,-4-2 0-16,-5 1 0 0,-3 3 0 15,-7 5 0-15,1 7 0 0,-11 5 0 16,4 4 0-16,-2 10 0 0,2 18 0 16,-2 7 0-16,0 9 0 15,0 1 0-15,8-8 0 0,1 0 0 16,3-8 0-16,-1-7-673 0,3-9-900 16</inkml:trace>
  <inkml:trace contextRef="#ctx0" brushRef="#br1" timeOffset="71478.87">16913 10713 7511 0,'0'0'681'16,"0"0"-681"-16,0 0 0 0,0 0 0 16,0 70 0-16,4-4 0 0,3 15 0 15,-3 4 0-15,2 0 0 0,4-7 0 16,1-9 0-16,5-8 0 0,3-8 0 15,-1-4 0-15,-3-8 0 0,-3-5 0 16,-8-12-1465-16,-4-8-640 0</inkml:trace>
  <inkml:trace contextRef="#ctx0" brushRef="#br1" timeOffset="71964.48">9680 12294 6414 0,'4'38'457'0,"11"-1"243"0,-3 1-192 0,3-7-395 0,1-4-113 15,-5-3 0-15,-1-4 0 0,-6-5 0 16,-2-3 0-16,-2-2-265 0,4-7-771 15,-4-2-13-15,0-1-355 0</inkml:trace>
  <inkml:trace contextRef="#ctx0" brushRef="#br1" timeOffset="72122.5">9862 11689 7047 0,'0'0'768'0,"0"0"-391"16,0 0-377-16,-47 21 0 15,32-3 0-15,3 2 0 0,8 1 0 16,8 3 0-16,8 0-825 0,9 3-416 16,-5-6-143-16,9 0-2190 0</inkml:trace>
  <inkml:trace contextRef="#ctx0" brushRef="#br1" timeOffset="72436.55">10110 12175 5818 0,'0'0'913'0,"-10"-38"479"16,4 17-1323-16,-5 6-69 0,-5 5 0 16,-5 5 0-16,-6 5 0 15,-8 4 0-15,-2 9 0 0,4 4 0 16,2 2 0-16,6 0 0 0,13 1 0 16,3-1 0-16,9 0 0 0,9 1 0 15,11-2 0-15,7 0 0 16,13-4 0-16,5-1 0 0,7-1 0 15,-5 1 0-15,3-1 0 0,-5 2 0 16,-7 1 0-16,-7 2 0 16,-11 1 0-16,-9 1 0 0,-16 2 0 15,-5 4 0-15,-13 2 0 0,-12 4 0 16,-6 1 0-16,-7-2 0 0,1-3 0 16,-1-3 0-16,7-8 0 0,10-6 0 15,14-7 0-15,11-3-213 0,2-8-3196 0</inkml:trace>
  <inkml:trace contextRef="#ctx0" brushRef="#br1" timeOffset="73084.25">11030 11681 5502 0,'0'0'832'0,"0"0"-299"15,-12 58 111-15,8-18 37 0,-3 8-681 16,7 4 0-16,0 5 0 0,0 3 0 16,7 1 0-16,-7 1 0 15,4 1 0-15,-4-4 0 0,0-3 0 16,0-9 0-16,-4-5 0 0,4-14 0 16,-2-10 0-16,2-10 0 0,0-7 0 15,0-2 0-15,2-14 0 0,12-20 0 16,7-12 0-16,1-11 0 0,10 1 0 15,-6 7 0-15,1 8 0 0,2 12 0 16,-6 12 0-16,-7 12 0 0,5 13 0 16,-6 12 0-16,-5 11 0 15,0 10 0-15,-4 4 0 0,1 5 0 16,-3-2 0-16,0-1 0 0,-4-4 0 16,6-7 0-16,-2-4 0 15,2-6 0-15,1-8 0 0,3-8 0 16,0-3 0-16,1-6-2810 0</inkml:trace>
  <inkml:trace contextRef="#ctx0" brushRef="#br1" timeOffset="73721.3">11508 12169 3733 0,'0'0'2117'0,"0"0"-1072"0,0 0-509 0,0 0-192 15,-11 46-104-15,11-7-63 16,-2 8-177-16,2 0 0 0,6-6 0 15,5-6 0-15,5-6 0 0,5-7 0 16,4-8 0-16,-2-9 0 16,3-5 0-16,1-5 0 0,-2-11 0 15,-4-3 0-15,2-3 0 0,-5-7 0 16,-1 0 0-16,-7-2 0 0,0 0 0 16,-3-1 0-16,-1 3 0 0,-6 0 0 15,0-1 0-15,4 7 0 0,-4 4 0 16,0 8-265-16,0 5-627 0,0 5-1561 15,0 1-1225-15</inkml:trace>
  <inkml:trace contextRef="#ctx0" brushRef="#br1" timeOffset="74394.22">11948 12290 4085 0,'0'0'1393'16,"0"0"-353"-16,0 0 125 0,0 0-725 15,-10-43-371-15,3 23-69 0,-3-2 0 16,0 6 0-16,-5 3 0 0,5 2 0 16,0 6 0-16,-3 5 0 15,-1 5 0-15,3 8 0 0,-5 5 0 16,6 2 0-16,-1 5 0 0,5 1 0 16,6-3 0-16,0-3 0 0,6-5 0 15,9-2 0-15,-3-3 0 0,5-7 0 16,1 0 0-16,-1-3 0 0,3-6 0 15,-3-3 0-15,-1 0 0 0,5-2 0 16,-6-1 0-16,1 3 0 0,1 1 0 16,-3 3 0-16,1 5 0 15,1 2 0-15,1 12 0 0,-1 8 0 16,1 9 0-16,-3 5 0 0,-8 7 0 16,-1 6 0-16,-5 2 0 15,-7 2 0-15,-3 0 0 0,0 1 0 16,-5-1 0-16,-5-2 0 0,-7-2 0 15,-4-2 0-15,-7-6 0 16,5-6 0-16,-2-6 0 0,2-8 0 16,8-7 0-16,5-9 0 0,-1-9 0 15,9-9 0-15,3-12 0 0,3-13 0 16,6-6 0-16,4-7 0 0,9 0 0 16,12 4 0-16,6 4 0 0,10 4 0 15,-4 5 0-15,4-2 0 0,-3 3 0 16,-5 1 0-16,4 1 0 0,-10 0 0 15,4 1 0-15,-6-1 0 0,-3-2 0 16,-1-2 0-16,0 2 0 0,-7-1 0 16,-4 0 0-16,-3 6 0 15,-3 0 0-15,-4 3 0 0,-4 2 0 16,-7 6 0-16,1 3 0 0,0 8 0 16,-7 6 0-16,3 9 0 0,-7 7 0 15,4 13 0-15,5 6 0 16,-2 9 0-16,3 6 0 0,7 0 0 15,4-2 0-15,8-6 0 0,5-8 0 16,7-13 0-16,1-10 0 16,4-11 0-16,-2-18 0 0,12-14-845 15,-12 4-1032-15,-3-10-576 0</inkml:trace>
  <inkml:trace contextRef="#ctx0" brushRef="#br1" timeOffset="74982.6">12421 11775 6939 0,'0'0'804'0,"-12"63"-424"0,4-17-311 0,-3 6-69 16,5 5 0-16,0 4 0 15,-2-1 0-15,6-1 0 0,-3-3 0 16,5-10 0-16,5-7 0 0,5-9 0 16,0-8 0-16,3-9 0 15,3-9 0-15,5-5 0 0,0-12 0 16,3-6 0-16,-3-5-397 0,-4-2-391 15,-3 4 163-15,-8-1-59 0,-4 3 684 16,2 4 24-16,-4 3 480 0,-4 7-67 16,2 3-53-16,-4 4 488 15,-2 11-599-15,-3 6-273 0,-1 4 0 16,2 3 0-16,6-2 0 0,4-5 0 16,4-3 0-16,2-3 0 0,4-5 0 15,5-2 0-15,1-3 0 0,1-4 0 16,-1-3 0-16,5-4 0 0,-4-3 0 15,1-3 0-15,-1-2 0 0,-1 0 0 16,-5 2 0-16,-1-1 0 0,-4 7 0 16,-2 2 0-16,-4 3 0 15,0 4 0-15,4 0 0 0,-2 6 0 16,3 7 0-16,1 12 0 0,2 7 0 16,2 6 0-16,-3 1 0 0,-1 4 0 15,0 3 0-15,-2 4 0 16,0 4 0-16,-4 3 0 0,-10 2 0 15,-5 4 0-15,-5 0 0 0,-7-1 0 16,-4-3 0-16,-6-7 0 16,-1-8 0-16,1-5 0 0,-4-12 0 15,10-9 0-15,4-8 0 0,6-12 0 16,9-10 0-16,2-11 0 0,1-14 0 16,9-9 0-16,4-11 0 0,13-5 0 15,4-3 0-15,14 2 0 0,8 4 0 16,9 3 0-16,2 1 0 0,-7 1-709 15,-16 14-1332-15,-4-3-2857 0</inkml:trace>
  <inkml:trace contextRef="#ctx0" brushRef="#br1" timeOffset="75868.75">13349 11870 6026 0,'0'0'845'0,"0"0"-221"0,0 0 73 16,0 0-697-16,0 0 0 0,0 0 0 16,-45 25 0-16,35 22 0 0,-3 15 0 15,3 4 0-15,2 0 0 0,8 0 0 16,0-1 0-16,0-3 0 0,8-7 0 15,2-5 0-15,3-8 0 0,1-11 0 16,7-9 0-16,2-10 0 0,-3-11 0 16,1-4 0-16,0-12 0 15,-1-6 0-15,-7-6 0 0,-3-3 0 16,-6-1 0-16,-4 5 0 0,-6 1 0 16,-13 4 0-16,1 4 0 0,-11 3 0 15,0 2 0-15,-2 5 0 16,4 0 0-16,6 5 0 0,11 0 0 15,2 2 0-15,8 0 0 0,0 4-533 16,0 1-912-16,4 2-3221 0</inkml:trace>
  <inkml:trace contextRef="#ctx0" brushRef="#br1" timeOffset="76136.48">13509 12450 7387 0,'0'0'636'0,"35"-10"-467"0,-19-5-169 15,5-8 0-15,-4-2 0 0,-1-3 0 16,-1-3 0-16,-9 0 0 0,0-1 0 16,-2 1 0-16,-4 2 0 15,-4 3 0-15,-2 4 0 0,-5 8 0 16,-1 7 0-16,-7 6 0 0,3 4 0 16,-1 11 0-16,1 6 0 0,-3 8 0 15,3 4 0-15,3 6 0 16,-1 1 0-16,10 3 0 0,2-1 0 15,2-4 0-15,12-6 0 0,4-5 0 16,9-9 0-16,2-8 0 16,0-7 0-16,4-5 0 0,0-9-653 15,0-5 17-15,-8 4 23 0,-3-6-2132 0</inkml:trace>
  <inkml:trace contextRef="#ctx0" brushRef="#br1" timeOffset="76428.96">13786 12365 4934 0,'0'0'1084'0,"-9"48"-564"0,3-22 561 16,0-2-573-16,-2-2-443 0,6-4-65 16,-3-5 0-16,5-6 0 15,0-3 0-15,0-3 0 0,0-1 0 16,0-5 0-16,11-8 0 0,3-12 0 16,-1-7 0-16,1-3 0 15,3-2 0-15,-7 3 0 0,0 1 0 16,1 5 0-16,-5 3 0 0,2 10 0 15,-6 5 0-15,2 7 0 0,-4 3 0 16,5 5 0-16,-3 11 0 0,2 12 0 16,-2 8 0-16,2 2 0 15,0-2 0-15,-2-8 0 0,8-4 0 16,-1-4 0-16,3-5 0 0,-2-4-2458 16,-5-7-531-16</inkml:trace>
  <inkml:trace contextRef="#ctx0" brushRef="#br1" timeOffset="76676.45">13961 12441 7095 0,'0'0'1097'16,"0"0"-1097"-16,40-53 0 15,-24 30 0-15,1-3 0 0,-1-1 0 16,5 1 0-16,-5 0 0 0,-5 1 0 16,-1 1 0-16,-2 3 0 0,-8 2 0 15,-4 5 0-15,-2 3 0 16,-13 8 0-16,3 6 0 0,-5 15 0 15,-6 9 0-15,7 11 0 0,-3 6 0 16,4 5 0-16,9 0 0 16,10 0 0-16,10-4 0 0,11-8 0 15,10-9 0-15,14-10 0 0,9-11 0 16,8-7 0-16,6-12 0 0,-14 0-1662 16,-6-5-1155-16</inkml:trace>
  <inkml:trace contextRef="#ctx0" brushRef="#br1" timeOffset="77237.69">14559 11925 4654 0,'-11'-45'832'0,"1"7"-64"0,-6-4-371 0,-1 7-65 16,-2 6-16-16,-1 5-184 0,-3 10-20 15,2 8 200-15,1 6-132 0,-3 8-32 16,2 5-139-16,1 7-9 15,-1 3 0-15,6 3 0 0,-1 5 0 16,1 1 0-16,-1 2 0 0,6 2 0 16,3-1 0-16,3 1 0 15,4-1 0-15,4 0 0 0,13 2 0 16,4-1 0-16,3 1 0 0,5 4 0 16,2 1 0-16,0 3 0 0,-10 0 0 15,0 0 0-15,-11-1 0 0,-4-1 0 16,0-4 0-16,-6-3 0 0,-2-9 0 15,-4-7-21-15,2-7-599 0,-2-7-1241 16,-2-6-152-16</inkml:trace>
  <inkml:trace contextRef="#ctx0" brushRef="#br1" timeOffset="77501.67">14348 12335 5190 0,'0'0'940'15,"0"0"29"-15,0 0-465 16,27-34-136-16,-5 26-147 0,-1 2-221 15,0 5 0-15,4 0 0 0,-3 1 0 16,3 0 0-16,2 0 0 0,-2 0 0 16,-2-2 0-16,1-1 0 15,-7 2-73-15,-3 1-503 0,-7 0-533 16,-5 3 457-16,-4 8 300 0,-5 3 352 16,-3 5 36-16,2 5 484 0,-3-1 381 15,1 2-377-15,4 2-172 0,0-2 44 16,-3-2-363-16,3-4-33 0,0-4 0 15,6-7 0-15,0-7 0 0,0-1-57 16,12-12-599-16,-3 0-148 0,7-15-1634 16</inkml:trace>
  <inkml:trace contextRef="#ctx0" brushRef="#br1" timeOffset="77609.05">14786 11935 6258 0,'0'0'1229'0,"-2"-35"-881"16,2 26-40-16,2 9-259 0,-2 0-49 15,0 5-65-15,4 7-1343 0,0 1-301 16,3 5-684-16</inkml:trace>
  <inkml:trace contextRef="#ctx0" brushRef="#br1" timeOffset="77841.49">14964 12265 7575 0,'0'0'617'0,"-33"2"-617"0,8 4 0 15,-2 2 0-15,0 7 0 0,-4 5 0 16,6 3 0-16,3 3 0 0,5 2 0 16,7-1 0-16,6-1 0 15,8-1 0-15,8-2 0 0,5-2 0 16,8-7 0-16,1-4 0 0,10-8 0 16,-5-6 0-16,2-6 0 15,-6-7 0-15,-1-4 0 0,-1-3-337 16,-8 4-659-16,3-4-2314 0</inkml:trace>
  <inkml:trace contextRef="#ctx0" brushRef="#br1" timeOffset="77984.5">15084 12273 6583 0,'0'0'1372'0,"-17"52"-1135"16,13-15-237-16,0 2 0 0,-2 1 0 16,0 4 0-16,-3-6 0 0,9-5 0 15,0-7 0-15,4-9 0 0,3-8 0 16,3-9 0-16,4-8-65 0,-3-2-1988 15,1-8-280-15</inkml:trace>
  <inkml:trace contextRef="#ctx0" brushRef="#br1" timeOffset="78093.48">15148 11991 6779 0,'0'0'1413'0,"0"0"-1413"0,0 0 0 15,0 0 0-15,0 0 0 16,0 0 0-16,0 0-253 0,10 40-1123 15,1-23-545-15</inkml:trace>
  <inkml:trace contextRef="#ctx0" brushRef="#br1" timeOffset="78387.97">15288 12358 5622 0,'0'0'1225'0,"0"0"120"15,0 0-1345-15,0 0 0 0,-41-36 0 16,25 25 0-16,1 5 0 0,5 5 0 15,-1 1 0-15,5 7 0 0,0 7 0 16,2 6 0-16,0 6 0 0,4 1 0 16,4 0 0-16,0-4 0 15,2 0 0-15,5-9 0 0,1-3 0 16,2-9 0-16,1-2 0 0,-3-7 0 16,5-5 0-16,-7-2 0 15,0-5 0-15,1 2 0 0,-3 2 0 16,-2 2 0-16,-2 5 0 0,-2 4 0 15,-2 2 0-15,0 2 0 0,0 10 0 16,5 12 0-16,-1 5 0 16,4 3 0-16,2-4 0 0,5-6-533 15,1-6-403-15,1-6-129 0,2-4-1768 0</inkml:trace>
  <inkml:trace contextRef="#ctx0" brushRef="#br1" timeOffset="78605.19">15485 11856 3185 0,'0'0'4874'0,"-2"-37"-4741"0,4 30-133 15,-2 10 0-15,0 14 0 0,4 20 0 16,-4 15 0-16,4 13 0 0,-2 6 0 16,2-2 0-16,7 2 0 0,-1-4 0 15,2-6 0-15,3-6 0 16,-1-6 0-16,-1-6 0 0,-3-5 0 15,-4-9 0-15,-4-10 0 0,0-9 0 16,-2-5-653-16,0-6-3341 0</inkml:trace>
  <inkml:trace contextRef="#ctx0" brushRef="#br2" timeOffset="92387.37">25322 2012 3405 0,'0'0'1113'0,"0"0"-745"16,0 0-164-16,15 43 120 16,-9-16 284-16,-2 7-408 0,0 5-84 15,0 5 32-15,5 10-88 0,1 9 17 16,0 8 103-16,-1 6 140 0,-1 5 40 16,-2 4 108-16,-2 4-316 15,0 4-63-15,0 7-89 0,-2 3 0 16,-2 4 0-16,0 1 0 0,0 6 0 15,-2 2 0-15,2 3 0 0,2 4 0 16,1 1 0-16,1 2 0 16,-4 3 0-16,2 4 0 0,-2 0 0 15,0 1 0-15,0 5 0 0,0-1 0 16,-2 3 0-16,0-2 0 0,0-1 0 16,-1-2 0-16,3-6 0 0,5-6 0 15,3-4 0-15,2-7 0 0,1-9 0 16,-1-5 0-16,-4-8 0 0,-2-7 0 15,-2-5 0-15,-2-8 0 16,0-9 0-16,-2-10 0 0,0-10 0 16,0-9-81-16,2-11-539 15,0-8-156-15,0-8-1097 0,0-7-244 0</inkml:trace>
  <inkml:trace contextRef="#ctx0" brushRef="#br2" timeOffset="92933.35">25477 6523 4750 0,'0'0'1072'0,"37"16"-524"0,-1-6 25 0,9 2 183 16,9-2-548-16,10-2-72 0,8 0 13 15,11-2-149-15,14 1 0 0,9-2 0 16,11 1 0-16,12 1 0 0,9 2 0 16,13-2 0-16,10-1 0 0,11 0 0 15,8-2 0-15,10-1 0 16,4 1 0-16,11-1 0 0,8 1 0 15,4-1 0-15,10 2 0 0,5-1 0 16,7-1 0-16,1-3 0 0,2 0 0 16,-2 0 0-16,-7 0 0 15,-7-1 0-15,-15-1 0 0,-13 0 0 16,-18 0 0-16,-17 2 0 0,-16 0 0 16,-19 0 0-16,-20 1-285 15,-18-1-419-15,-28 0-265 0,-20-1-2100 0</inkml:trace>
  <inkml:trace contextRef="#ctx0" brushRef="#br2" timeOffset="93855.53">29415 7428 3157 0,'0'0'2737'16,"4"-35"-2101"-16,-12 11-11 0,-2 0-265 15,-5-3-104-15,-1 0-44 0,-3-2-192 16,-2 2 4-16,1-1-20 0,-3 4 8 16,0 2-12-16,-2 7 20 0,1 3-8 15,-3 6-12-15,0 6 88 16,2 3-59-16,0 5-29 0,0 7 0 15,-1 3 0-15,-3 5 0 0,6 4 0 16,0 1 0-16,11 6 0 0,6 6 0 16,6 4 0-16,6 5 0 0,12 5 0 15,5 4 0-15,6 6 0 0,2 1 0 16,-2 4 0-16,0-4 0 0,-4 1 0 16,-5-3 0-16,1-2 0 15,-6-4 0-15,-7-6 0 0,-4-5 0 16,-6-5 0-16,-6-7-385 0,-3-6-279 15,-7-12-777-15,5-7-36 16,-7-6-732-16</inkml:trace>
  <inkml:trace contextRef="#ctx0" brushRef="#br2" timeOffset="93995.5">28774 7989 8192 0,'0'0'0'0,"60"-21"0"0,-8 10 0 16,10 3 0-16,4 1 0 0,9 1 0 15,1 2 0-15,3-2 0 0,-3 0 0 16,-4-4 0-16,-10-6 0 0,-20 3-1922 16,-9-7-3348-16</inkml:trace>
  <inkml:trace contextRef="#ctx0" brushRef="#br2" timeOffset="94556.61">23850 4460 7303 0,'0'0'664'0,"0"0"-439"0,0 0-225 0,0 0 0 15,0 0 0-15,0 35 0 16,7 7 0-16,1 9 0 0,4 3 0 16,1-1 0-16,-3 0 0 0,0-2 0 15,-3 0 0-15,-7-1 0 0,-2-4 0 16,-5-1 0-16,-3-7 0 0,-4-6-1393 16,1-8-716-16,3-12-1661 0</inkml:trace>
  <inkml:trace contextRef="#ctx0" brushRef="#br2" timeOffset="94748.1">23394 4471 2645 0,'0'0'5466'0,"39"-17"-5385"0,-6 4-81 15,8 0 0-15,7-2 0 0,6-2 0 16,1-2 0-16,3 1 0 0,2-2 0 15,0 2 0-15,-4 0 0 0,-2 2 0 16,-3 3 0-16,-5 2 0 16,-11 3-769-16,-10 5-212 0,-11 1-1900 0</inkml:trace>
  <inkml:trace contextRef="#ctx0" brushRef="#br2" timeOffset="95039.11">24171 4330 4305 0,'0'0'3334'0,"10"40"-2781"0,-6-10-553 15,3 8 0-15,-3 6 0 0,0 4 0 16,2 3 0-16,-4 0 0 0,-2 1 0 16,-8 3 0-16,-3-1 0 15,-5 2 0-15,-5-3 0 0,1-3 0 16,-1-4 0-16,6-10 0 0,7-9 0 15,8-4 0-15,17-13 0 16,10-5 0-16,12-5 0 0,15-13 0 16,8-5 0-16,4-4 0 0,2-4 0 15,0 0 0-15,-2-3 0 0,-16 8 0 16,-9-3-3018-16</inkml:trace>
  <inkml:trace contextRef="#ctx0" brushRef="#br2" timeOffset="97608.15">25521 6508 808 0,'0'0'388'0,"0"0"-84"15,0 0 529-15,0 0 211 0,0 0-692 16,0 0 60-16,0 0 93 0,0 0-197 16,-7 11 8-16,7-11 132 0,0 0-252 15,0 0-16-15,-2 0 68 16,2-1-184-16,-2 0-8 0,2 1 37 15,0 0-69-15,0 0 16 0,0-1 16 16,0 1-52-16,0 0 20 0,0-1 40 16,0 1-40-16,0 0 40 0,0 0 100 15,0 0-100-15,0 0-24 0,0 0-12 16,0 0-20-16,0 0-8 0,0 0 0 16,0 0 16-16,0 0-16 0,0 0 40 15,0 0-40-15,0 0 24 0,0 0-4 16,0 0-16-16,0 0-8 15,0 0-8-15,0 0-192 0,0 0-124 16,0-1-801-16,0 0-200 0,0-5-471 0</inkml:trace>
  <inkml:trace contextRef="#ctx0" brushRef="#br2" timeOffset="99649.37">25498 6561 964 0,'0'0'1092'16,"0"0"-511"-16,0 0-453 0,0 0-84 15,0 0 56-15,0 0 104 0,0 0 96 16,0 0-160-16,0 0-20 0,0 0 132 16,-6 0-40-16,6 0 12 0,0 0 153 15,0 0-157-15,0 0-12 0,0 0 48 16,0 0-196-16,0 0-20 15,0 0-8-15,0 0-28 0,0 0-4 16,-2 0 16-16,2 0-8 0,0 0-8 16,0 0 44-16,0 0 0 15,0 0 28-15,0 0 60 0,0 0-84 16,0 0-8-16,0 0 4 0,0 0-40 16,0 0 12-16,0 0 24 0,0 0-32 15,0 0 8-15,0-2 4 16,0-1-16-16,2-1-4 0,2-1 0 15,0 1-4-15,2-1 4 0,-2-1-4 16,3-1 12-16,1-1-8 0,-2 0 0 16,2 0 4-16,-4 2-4 0,1 0 0 15,-1 1 8-15,-2 2-8 0,-2 0 44 16,2 0 60-16,-2 0 28 0,2 1 17 16,0-2-133-16,0 1-8 0,2-1 0 15,-2-2-4-15,4 0-4 0,3-2 0 16,1-2 4-16,2-2-4 15,1-1 0-15,-1 2 0 0,-4 3 0 16,1 1 0-16,-1 0 4 0,-2 2-4 16,0-1 12-16,-1 2-8 15,3-4 24-15,2 0 64 0,5-4-52 16,-1-1 0-16,1 0-8 0,-1 0-28 16,1 3-4-16,-5 1 0 0,4-1 0 15,-3 1 0-15,1 2 0 16,-2 1 0-16,1-1 0 0,1 1 0 15,1-1 8-15,1-1-8 0,3 1 24 16,-1-3-8-16,5 2 32 0,-1-2 88 16,3 1-52-16,0-1 20 0,2 2 44 15,-3-1-108-15,1 2 8 0,-4 2-4 16,-3-1-32-16,-1 2-12 0,-1 1 20 16,1 0-4-16,-1 1-8 0,3-1 24 15,-3 0-28-15,1 2 8 0,1-1 36 16,-1 0-44-16,1 2 24 15,-1 0 20-15,-1 0-32 0,1 1-16 16,1 2 56-16,1-1-32 0,-1 1 16 16,1-1 44-16,-1 0-84 15,3 1 24-15,-3-1 20 0,1-1-32 16,0 1 20-16,-1 0 8 0,-1-1-32 16,-1 2 0-16,-2 0 13 0,1 1-21 15,-1 1 0-15,3 1 0 16,-3 1 0-16,3 1 0 0,-3 1 0 15,0 2 0-15,1 0 0 0,-3 2 0 16,3 1 0-16,-1-1 0 0,-2 2 0 16,3-2 0-16,-3 1 0 0,2-1 0 15,-1 0 0-15,-1 0 0 0,0-1 0 16,1 1 0-16,-1-2 0 0,-2 3 0 16,3-2 0-16,-3 2 0 0,-2 0 0 15,0 2 0-15,1-2 0 0,-3-1 0 16,0 2 0-16,0-2 0 15,0-2 0-15,-2-1 0 0,2-4 0 16,-2 0 0-16,0-2 0 0,0 1-133 16,3-1-835-16,-3-1-121 15,0-1-287-15,-2-2-3250 0</inkml:trace>
  <inkml:trace contextRef="#ctx0" brushRef="#br2" timeOffset="101664.6">26881 6545 804 0,'0'0'1685'0,"0"0"-1129"15,0 0-164-15,0 0 192 0,0 0-312 16,0 0-19-16,0 0 211 0,0 0-204 16,0 0-40-16,0 0 48 0,-17 18-188 15,17-18-16-15,0 1 24 16,0-1-44-16,0 0 52 0,0 0 112 15,0 0-164-15,2 0-28 0,-2 0 4 16,2 0-16-16,0-1 4 0,3-1 16 16,-1 0-24-16,2-3 40 0,4-4 53 15,1-3-85-15,5-3 4 0,1-2-8 16,-1 1 0-16,1-1-4 0,-3-1 0 16,3 1 4-16,-3-2-4 0,3-2 0 15,1 0 4-15,1-1-4 0,2-1 16 16,-1-1-8-16,3 0 20 15,0 0 8-15,2 0-32 0,-1-1-4 16,1 0 0-16,-2 0 4 0,0-1-4 16,-1 1 0-16,-1-1-4 15,0 0 4-15,-1 0 0 0,-1-1-16 16,2-1 16-16,-1 1 0 0,1-2 0 16,2 0 0-16,0-1 4 0,1 0-4 15,-1-1 0-15,2 2 0 0,-2-2 4 16,-1 2-4-16,-1 0 0 15,0 0 4-15,-3 3-4 0,1-1 0 16,-3 1 4-16,1 1-4 0,2 0 0 16,-1 0 4-16,1 0-4 0,-1-3 0 15,3-1 4-15,0-2-4 0,-1 0 0 16,1 1 0-16,0-2 0 0,2 0 0 16,-3 2 4-16,1-1-4 0,0 2 0 15,-1 0 0-15,3 1 0 0,0-1 36 16,1 2-20-16,3 0 20 0,-4-2 8 15,2 2-40-15,0 1 0 16,-3-4-4-16,1 3 8 0,0-4-8 16,2 2 0-16,-5 0-8 0,5 1 4 15,-2 0 4-15,2 1-60 0,-3 0 56 16,5 1-4-16,0-2 4 0,4 3 4 16,0-2 8-16,0 3 8 15,0-2-16-15,4 2 32 0,1 0-32 16,-1-1 36-16,-2 4-20 0,-2 1-8 15,0 2-8-15,-4 1 4 16,-3 4 4-16,3 1-8 0,-2 1 8 16,-4 3 4-16,-1 2-8 0,1 4 40 15,-4 0-40-15,1 0 4 0,1 2 32 16,0 0-16-16,1 1 32 0,1 2 28 16,0 2-76-16,-1 1 8 0,1 2-16 15,-5 2 12-15,3 1-12 0,-5 1 0 16,1 3 4-16,-1 1-4 0,1 2 0 15,-1 1 4-15,1 2-4 0,-1 1 0 16,-1 1 8-16,1 2-8 16,-1 2 4-16,-1 1 4 0,2-2-8 15,-3 2 24-15,1 2-20 0,1-2 4 16,-5 3 8-16,0 1 0 0,-4 2-16 16,-2 2 16-16,0 0-8 15,-2-1-8-15,0 4 4 0,0 3-4 16,0-1 0-16,0 4 8 0,-2 1 0 15,2 1-8-15,-2 0 0 16,2-1 0-16,-2 1 0 0,2-1 4 16,0 1-4-16,0-2 0 0,0 3 0 15,0-2 0-15,0 1 0 0,0 3 16 16,0 0 36-16,-4 0 64 0,2 1 108 16,0 0-168-16,0-2 16 0,-2 2 12 15,0-2-68-15,-1 0 20 0,3-2 0 16,0-1-32-16,0 0-4 15,0-1 16-15,0-2-4 0,0-2-12 16,-2-3 0-16,0-1 0 0,0-2 0 16,0-4-84-16,-3-2-112 15,3-7-64-15,-2-5-368 0,2-5-29 16,2-6-459-16,-4-5-2238 0</inkml:trace>
  <inkml:trace contextRef="#ctx0" brushRef="#br2" timeOffset="102660.57">29266 4721 5074 0,'0'0'452'0,"-4"-40"-180"0,4 12 52 0,2 0-164 0,2-6-116 16,5-3-44-16,-1-4-20 15,0-1-44-15,0-1-80 0,1-2 88 16,-1 0 56-16,-2 0-4 0,0-2 8 15,3-1-4-15,-1-2 0 0,-2 1-8 16,4-1 8-16,1 0 0 16,-1 1 0-16,3 1 0 0,1 2 0 15,3 2 4-15,-1 0-4 0,3 2 0 16,1 3 0-16,1 1 0 0,0 6 0 16,-1 3-8-16,1 4 8 0,0 2 4 15,1 4 8-15,-3 5-12 0,0 2 32 16,-1 4-28-16,-1 2-4 0,-3 6 0 15,-3 0 0-15,-1 6-8 0,0 3-4 16,1 4-20-16,1 4 32 16,2 5 12-16,1 3-12 0,1 5 0 15,3 4 16-15,-2 3-8 0,1 3 12 16,-3 6 4-16,1 1-20 0,1 5-4 16,-1 3 8-16,1 5 0 15,-1 3-8-15,1 3 12 0,-1 6-8 16,3 1 36-16,-2 2 84 0,1 3 4 15,1 1 53-15,-1 4 147 16,1 3-176-16,2 0-20 0,-1 3 64 16,-1-1-160-16,-3-1-12 0,-1 0-24 15,-1 4 4-15,-3 2-4 0,-3-2 0 16,-4-2-20-16,0 0-8 0,-4 0 24 16,2-1-12-16,-2 0 16 0,0 0 16 15,-2-3-16-15,2-3 28 0,-2-3 76 16,0-1-40-16,0-1 56 15,0-1 32-15,-2-3-108 0,0-2-4 16,0-10 72-16,-1-6-104 0,1-8 4 16,2-12-12-16,2-8-28 15,0-12-140-15,0-12-1249 0,0-3-619 16,2-14-1558-16</inkml:trace>
  <inkml:trace contextRef="#ctx0" brushRef="#br2" timeOffset="103572.28">30085 4497 2301 0,'0'0'2149'0,"6"-40"-1533"0,0 12-356 0,-4 1-200 0,2-3-24 0,-1-3-28 16,1-2-4-16,0-2 16 16,0-6 52-16,4-1 8 0,0-2 28 15,5-5 80-15,1-1-100 0,3-4-32 16,1 2 24-16,3-1-76 0,0 1 4 16,2-1 8-16,3-3-12 15,1 1-4-15,4-1 0 0,2 1-4 16,3 4 4-16,-3 3 4 0,-2 2-4 15,-2 4 0-15,2 3-8 0,-2 3 16 16,2 4-8-16,2 2 0 0,0 0-4 16,2 4 4-16,0 2-4 0,-2 3-4 15,0 4 8-15,0 5-4 16,-2 3-12-16,0 7 16 0,-2 4 0 16,-2 4-24-16,-4 7 16 0,-3 4 0 15,-1 7-12-15,-5 3 20 0,3 5 72 16,0 6-20-16,-1 3 28 0,3 6 108 15,-1 5-79-15,1 6 7 0,-3 4-12 16,-1 5-100-16,-1 7 8 16,1 2-4-16,-3 6 4 0,-3 2-12 15,-1 4 0-15,-2 3 20 0,-2 5-8 16,-2 3 180-16,2 2-56 0,-2 1 0 16,-2 2 112-16,5 3-140 15,-3 4 16-15,2-1 56 0,-2 2-100 16,0-1-24-16,0 0-28 0,-2 1 4 15,0 1-32-15,0-6 12 16,0 1-3-16,-2-4-9 0,-2-6 0 16,0 0 0-16,-3-7 0 0,-1-6 0 15,-2-8-9-15,-1-8 5 0,-1-8-32 16,0-8-88-16,1-11 72 0,-1-13-272 16,2-14-236-16,3-10-245 0,1-10-2220 0</inkml:trace>
  <inkml:trace contextRef="#ctx0" brushRef="#br2" timeOffset="104417.35">31102 3537 2929 0,'0'0'676'0,"0"0"-80"0,0 0 245 0,18-52-429 16,-13 24-56-16,-1-4 176 0,-2-4-287 16,2-7-93-16,-2-1-56 15,0-3-76-15,2-3 40 0,0-2 48 16,3-3-108-16,-1-3 8 0,0 0-8 16,2 1-8-16,3-1 8 0,-1 1-8 15,4 1 12-15,1 1-4 0,3 1 4 16,3 1 8-16,6 1-12 0,-2 1 0 15,4 2 12-15,-2 3-12 16,2 4 0-16,-3 6-36 0,-1 1 4 16,0 9 12-16,0 3-8 0,-2 3 28 15,1 5 0-15,-3 6-12 0,0 3 12 16,-3 4-4-16,3 2-36 0,-2 8 36 16,-3 5 4-16,1 6-32 0,-1 4 32 15,3 9 8-15,-5 6 0 16,-1 5-8-16,-3 9 0 0,-6 6-52 15,-2 6 28-15,-2 5 16 0,0 3-16 16,0 7 24-16,0 3 0 0,2 6 8 16,2 6-8-16,5 2 84 0,-3 4-64 15,-2 3 32-15,2 1 52 16,-2 6-100-16,1 3 96 0,-3 2 80 16,0 0-108-16,0 3-16 0,0 2 52 15,2 2-20-15,-2-1 28 0,-2 3 44 16,0 3-152-16,2 1 32 0,2-1 60 15,0-1-4-15,3-5-47 0,1-4-49 16,-2-2 0-16,0-7 0 16,-4-9 0-16,-2-7 0 0,0-10 0 15,0-15 0-15,-2-10 0 16,0-14 0-16,0-18-201 0,-2-12-623 16,2-13-69-16,-2-3-1748 0</inkml:trace>
  <inkml:trace contextRef="#ctx0" brushRef="#br2" timeOffset="105231.41">31747 3039 1920 0,'0'0'1777'0,"-21"-44"-1285"0,13 12-123 16,4-1 303-16,2-6-304 0,2-6-44 16,6-4 132-16,4-4-211 0,5-3-13 15,3-3 152-15,5-4-116 0,2-5-24 16,2-3 56-16,6 0-216 15,2 2-27-15,0 3-57 0,4 4 0 16,1 8 0-16,1 5 0 16,2 4 0-16,-1 7 0 0,-3 7 0 0,0 9 0 15,-2 8-41-15,-3 10-247 16,-1 4-12-16,-2 11 132 0,-2 10 80 16,0 8 40-16,-5 11 48 0,3 9-4 15,-2 9 12-15,0 9-8 0,-5 10 144 16,-3 11 8-16,-3 9-20 0,-3 10 24 15,-5 9-140-15,-4 8 24 0,-2 9 92 16,-2 6-116-16,-4 3 96 16,-2 8-83-16,1 5-29 0,-3 2 0 15,4 5 0-15,0 5 0 0,-3 1 0 16,1 5 0-16,0 1 0 0,-3 1 0 16,1-2 0-16,2-3 0 15,0-5 0-15,-1-12 0 0,3-11 0 16,4-16 0-16,-2-19 0 15,4-17 0-15,0-19 0 0,0-25-2358 16,-4-15-1860-16</inkml:trace>
  <inkml:trace contextRef="#ctx0" brushRef="#br0" timeOffset="109718.45">28282 4720 1624 0,'0'0'1229'15,"0"0"119"-15,0 0-271 0,0 0 7 16,0 0-595-16,0 0-77 0,0 0 236 15,0 0-384-15,0 0-247 16,7-28-17-16,-7 21 0 0,2 1 0 16,0-1 0-16,4-2 0 0,2-2 0 15,7-3 0-15,1 1 0 0,3-2 0 16,-1 0 0-16,1 1 0 0,0 0 0 16,-3-1 0-16,-3-1 0 15,-1 3 0-15,-2 0 0 0,-1-2 0 16,-1 2 0-16,0 1 0 0,0 1 0 15,3-2 0-15,-1 1 0 16,0 1 0-16,5-2 0 0,-1 2 0 16,1-1 0-16,-1 2 0 0,-1 0 0 15,-3 0 0-15,-2 3 0 0,-2 2 0 16,-1-1 0-16,-1 4 0 0,2-3 0 16,0 0 0-16,0-1 0 0,3 0 0 15,-1-2 0-15,2-1 0 0,5-2 0 16,-1 1 0-16,1 1 0 0,-1 0 0 15,1 1 0-15,-3 2 0 0,2 2 0 16,-1-1 0-16,-1 4 0 16,1-3 0-16,-5 3 0 0,2-2 0 15,1 0 0-15,-3-2 0 0,2-1 0 16,0-2 0-16,3-1 0 0,-3-1 0 16,3-2 0-16,1 1 0 15,-2-1 0-15,1-1 0 0,1 0 0 16,-1 0 0-16,3-3 0 0,1 2 0 15,-1-4 0-15,3 2 0 0,-2-2 0 16,-1 0 0-16,-1-1 0 16,-1 1 0-16,-2 2 0 0,-1-1 0 15,-1 2 0-15,-4 0 0 0,3 2 0 16,-3-1 0-16,0 1 0 0,0 0 0 16,0 0 0-16,1 0 0 0,-1 0 0 15,2-1 0-15,0 1 0 0,3-1 0 16,-1 1 0-16,4-1 0 0,-1 1 0 15,-1 0 0-15,3 0 0 0,-3 2 0 16,-2 0 0-16,1 1 0 16,-5 3 0-16,-2 2 0 0,0 1 0 15,0 0 0-15,-2-2 0 0,3 0 0 16,-1 2 0-16,0-3 0 0,0 1 0 16,0 0 0-16,0 0 0 15,0-1 0-15,1 1 0 0,-3 1 0 16,0-1 0-16,0-1-501 0,-2 0-1520 15,0-5-2277-15</inkml:trace>
  <inkml:trace contextRef="#ctx0" brushRef="#br0" timeOffset="111089.62">29227 3723 2024 0,'0'0'217'0,"0"0"-105"0,0 0 192 0,0 0-24 0,0 0-48 16,0 0 184-16,0 0-36 0,0 0-4 15,-21-35 293-15,21 34-197 16,0-2-44-16,0 1 148 0,2 1-363 15,-2 0-81-15,2-1-72 0,1 1-60 16,1-2 0-16,4-3 0 0,6-1 8 16,3-4-8-16,4-2 24 15,-1 0-20-15,1 2 72 0,-2 1 168 16,-1-1-88-16,-3 3 4 0,1-1 68 16,-3 2-188-16,-1 1 24 0,0-1 40 15,-1 0-72-15,-3 1 16 0,0 1 24 16,1 0-60-16,-1-1 4 15,6 1-3-15,1-2-13 0,3 2 0 16,-1 1 0-16,1-2 0 0,-1 2 0 16,0 1 0-16,1 0 0 0,-3 1 0 15,-5 0 0-15,-2 0 0 0,-4 1 0 16,-2 1 0-16,3 0 0 0,1 0 0 16,0 0 0-16,2 1 0 0,3 1 0 15,1 0 0-15,0-1 0 16,-1 0 0-16,-3-1 0 0,-4 0 0 15,0 0 0-15,2 0 0 0,1 0 0 16,-1 0 0-16,0 0 0 0,-2 2 0 16,2-1 0-16,-1-1 0 15,-1 1 0-15,0-1 0 0,0 0 0 16,0 0 0-16,2 0 0 0,0 0 0 16,1 0 0-16,1-3 0 0,-2 0 0 15,2 0 0-15,1-1 0 0,-1-1 0 16,0 2 0-16,0-2 0 15,1 0 0-15,-1 0 0 0,4-3 0 0,3 0 0 16,1-2 0-16,-1 2 0 16,1-1 0-16,-3 2 0 0,-1-2 0 15,1 3 0-15,-1-2 0 0,-2 2 0 16,1 0 0-16,-5 1 0 16,0 2 0-16,0-1 0 0,-2 1 0 15,3-1 0-15,-1 0 0 0,2-1 0 16,2-3 0-16,5-1 0 0,-1-2 0 15,3 1 0-15,-3 0 0 0,-1 1 0 16,1-1 0-16,-1 2 0 0,-1-1 0 16,0 0 0-16,-1 2 0 15,-1 0 0-15,1 0 0 0,-1 1 0 16,-4 1 0-16,0-1 0 0,0 3 0 16,-1-2 0-16,1 0 0 0,2-1 0 15,0 0 0-15,1-1 0 0,-1 2 0 16,2-2 0-16,1-1 0 15,-1 1 0-15,-2 1 0 0,0 0 0 16,-1 4 0-16,1-3 0 0,0 0 0 16,0 0 0-16,1-1 0 0,-3 1 0 15,2-1 0-15,0-2 0 0,3-1 0 16,3-3 0-16,1-1 0 16,-1 1 0-16,3 2 0 0,-3-1 0 15,1 0 0-15,-1 1 0 0,3 0 0 0,-1 1 0 16,-1-2 0-16,-3 3 0 15,0-2 0-15,-1 3 0 0,-1 0 0 16,0-1 0-16,3-1 0 0,-3 0 0 16,5 1 0-16,-1-2 0 0,1 2 0 15,3-3 0-15,-1-1 0 16,1 4 0-16,1-3 0 0,0 2 0 16,-1 0 0-16,-1 0 0 0,-3 2 0 15,-3 1 0-15,-3 1 0 0,-4 3 0 16,-2-1 0-16,0 2 0 0,-2-1-265 15,0 1-1968-15,-2-5-1485 0</inkml:trace>
  <inkml:trace contextRef="#ctx0" brushRef="#br0" timeOffset="112016.25">30558 3066 4157 0,'0'0'389'0,"0"0"207"0,0 0-156 0,0 0-168 0,0 0 20 15,0 0-136-15,0 0 4 16,46-44 165-16,-24 31-121 0,-1-1-44 16,2 1 12-16,-2-1-116 0,1-2 28 0,1 2 4 15,0 0-76-15,-1-3-12 16,1 2 12-16,-2-2 0 0,-2 1-12 16,-3-1 24-16,-1-1-8 15,-1 3 48-15,-2-2 220 0,-1 2-148 16,1 1-55-16,-2 1-81 0,-1 1 0 15,1 0 0-15,-2 0 0 0,1 1 0 16,1-1 0-16,-2-2 0 0,0 1 0 16,3-1 0-16,-1-1 0 15,0 2 0-15,1-2 0 0,-1 2 0 16,3 0 0-16,-5 3 0 0,0-1 0 16,-2 5 0-16,0-2 0 0,1-1 0 15,1-1 0-15,0-1 0 0,3-2 0 16,-1 1 0-16,0-1 0 0,1 1 0 15,1-1 0-15,0 0 0 16,-1 3 0-16,3-1 0 0,-1-1 0 16,1-1 0-16,1 1 0 0,1 0 0 15,-1-1 0-15,3 0 0 0,1-1 0 16,-5 0 0-16,3 0 0 0,-5 1 0 16,-2 1 0-16,1 1 0 0,-5 0 0 15,-2 5 0-15,0 3 0 0,-2-1 0 16,0 3 0-16,-2-2 0 15,2 0 0-15,-2 2 0 0,3-1 0 16,-3 0 0-16,0 0-1333 0,2 2-1068 16,0-1-1317-16</inkml:trace>
  <inkml:trace contextRef="#ctx0" brushRef="#br0" timeOffset="113227.53">31352 2304 1296 0,'0'0'1561'0,"0"0"-1297"15,0 0-156-15,0 0-108 0,0 0-24 16,0 0 12-16,0 0 12 0,0 0 188 16,0 0 424-16,0 0-248 0,2-5-27 15,-2 4 323-15,0 1-228 16,0-1-56-16,0 0 93 0,0-1-233 15,2 1-56-15,0-1 16 0,0-2-148 16,4-2 0-16,5-2 32 16,3-5-80-16,5 0 28 0,-1 0 92 0,1 1-80 15,-2 0 44-15,-1 4 40 16,-1-3-116-16,-1 2 0 0,-1-1 8 16,-1 1-12-16,0-2-4 0,-1 1 12 15,1 0-4-15,-2 2-8 0,1-2 0 16,-1 3 0-16,-4 2 0 0,0 2 0 15,1-1-4-15,-1 0 4 0,2 0 36 16,-2-2-12-16,1 3 60 16,-3 1 64-16,0 2-132 0,-2-1 1 0,-2 1-17 15,2 1 0-15,2 3 0 16,0 1 0-16,2-1 0 16,1 3 0-16,1-1 0 0,2 1 0 0,3-2 0 15,-1-2 0-15,0-3 0 16,-1-1 0-16,-1-3 0 0,0-2 0 15,-1-3 0-15,1 0 0 0,-2-2 0 16,3-2 0-16,-1 1 0 0,0-2 0 16,3-3 0-16,1-1 0 0,1-3 0 15,1 0 0-15,1 2 0 16,-1 3 0-16,1 0 0 0,1 2 0 16,1 1 0-16,-2 0 0 0,3 0 0 15,-1 0 0-15,2 1 0 0,-1 0 0 16,1 4 0-16,-3-3 0 0,3 3 0 15,2-2 0-15,0 1 0 0,-3 2 0 16,3-2 0-16,2 1 0 16,-2 2 0-16,-3 1 0 0,-1 1 0 15,-1 0 0-15,-3 4 0 0,-5 0 0 16,-4 0 0-16,3 0 0 0,1 2 0 16,5 0 0-16,-1 0 0 15,0 0 0-15,-3 0 0 0,-3-1 0 16,-2-1 0-16,0 0 0 0,-3 0 0 15,1 0-557-15,-4-7-3257 0</inkml:trace>
  <inkml:trace contextRef="#ctx0" brushRef="#br0" timeOffset="113477.23">32249 1835 4017 0,'0'0'0'0,"0"0"-1016"0,0 0-221 0</inkml:trace>
  <inkml:trace contextRef="#ctx0" brushRef="#br0" timeOffset="130695.28">5145 3939 2365 0,'0'0'132'0,"0"0"1845"15,0 0-1629-15,0 0-44 0,0 0 364 16,0 0-300-16,12-41-64 0,-20 22 37 16,-2 1-233-16,-5 2-36 0,-1-2 12 15,-5 3-84-15,-4-2 12 0,-8-1-4 16,-10 1-8-16,-7-5 0 0,-8 2 28 15,-8 0-20-15,-2-1 4 0,-2 3 148 16,-1 0-56-16,-5 1 36 0,0 2 52 16,-3 1-184-16,-8 3 4 15,-4 6-8-15,-10 3-4 0,-5 3 0 16,-3 8-4-16,-1 4-28 0,-1 4 28 16,1 7-16-16,1 4-72 0,-5 6-40 15,6 5-276-15,-1 1-32 16,10 5 175-16,4 3 49 0,10 2 148 15,12 5 68-15,11 0 8 0,13 2-8 16,12 4 0-16,10 2 52 16,12 1 0-16,9 0 40 0,14 1 28 15,17-1-100-15,17-1 32 0,15-1 37 16,18-5-65-16,14-3 0 0,12-9 0 16,13-4-12-16,12-9-8 0,10-9 16 15,7-10-16-15,14-9 16 0,2-10 128 16,4-12-68-16,5-9 32 0,-3-11 176 15,-1-6-24-15,-12-8-36 0,-5-7 149 16,-14-7-377-16,-7-6 0 16,-15-4 0-16,-14-1 0 0,-20-2 0 15,-17 0 0-15,-17 1 0 0,-18-1 0 16,-27 4 0-16,-27 3 0 0,-29 4 0 16,-31 10-577-16,-31 6-139 15,15 16-169-15,-21 6-1736 0</inkml:trace>
  <inkml:trace contextRef="#ctx0" brushRef="#br0" timeOffset="138879">29283 6466 2593 0,'0'0'2361'0,"0"0"-1529"0,0 0-212 16,0 0 121-16,0 0-409 0,0 0 12 16,-4 33 25-16,4-13-369 0,0 3 0 15,0 4 0-15,2 0 0 16,-2 4 0-16,0 5 0 0,-4 4 0 16,-5 4 0-16,-1 3 0 0,0-2 0 15,-1-1 0-15,3-5 0 0,2-6 0 16,4-6 0-16,2-9 0 0,0-7 0 15,0-5 0-15,0-6 0 16,4 0 0-16,2-11 0 0,7-11 0 16,-1-11 0-16,0-8 0 0,1-5 0 15,-7-4 0-15,-2-5-41 0,-2-5-507 16,-2-4 360-16,0 3 188 0,0 7 4 16,4 10 4-16,0 12 92 0,1 15 212 15,-1 7-52-15,-4 5-167 0,0 4-93 16,0 1 0-16,0 0 0 15,0 5 0-15,-4 4 0 0,-3 8 0 16,1 7 0-16,0 3 0 0,2 5 0 16,0 2 0-16,2 4 0 0,2 6 0 15,0 7 0-15,-2 2 0 16,-1 2 0-16,-1 1 0 0,-2-3 0 16,0-6 0-16,-2-6 0 0,1-7 0 15,3-9 0-15,0-10 0 0,2-5 0 16,2-9 0-16,0-1 0 0,2-8 0 15,6-12 0-15,5-16 0 16,1-10 0-16,3-11 0 0,-1-8 0 16,-5-6 0-16,1-4 0 0,-4 3 0 15,1 7 0-15,-5 15 0 0,-2 20 0 16,0 17 0-16,-2 11 0 0,0 8 0 16,-6 10 0-16,-2 15 0 0,-3 9 0 15,1 9 0-15,-3 2 0 0,5 1 0 16,0 5 0-16,0 1 0 15,1 5 0-15,1-3 0 0,4-1 0 16,2 2 0-16,2-3 0 0,2-14 0 16,-4 0-2210-16</inkml:trace>
  <inkml:trace contextRef="#ctx0" brushRef="#br0" timeOffset="149553.62">18389 9940 3309 0,'0'0'956'0,"0"0"-491"0,48 10 555 16,-13-12-516-16,8-6-183 0,5-3 115 16,8-2-276-16,4 0-64 0,4-1 40 15,-2 0-44-15,-5 1-48 0,-15 5-44 16,-7 4-136-16,-19 4-332 0,-9 0-1017 16,-7 2-932-16</inkml:trace>
  <inkml:trace contextRef="#ctx0" brushRef="#br0" timeOffset="150141.29">18488 9882 2176 0,'0'0'1925'16,"0"0"-1656"-16,0 0-65 0,0 0 208 15,0 0-16-15,2 52-48 0,3-26 64 16,-1 6-112-16,-2 0-35 0,0 4 127 16,-2 3-172-16,2 4 8 15,-2 4 0-15,0 1-188 0,4 5-20 16,-4 5-12-16,2 5 0 0,-2 6-8 15,0 2 4-15,0 5 8 16,-2 4-12-16,-2 6 0 0,-2 7 4 16,-3 7-4-16,-3 8 112 0,2 5 52 15,-1 6-119-15,-3 3-45 16,-3 6 0-16,1 0 0 0,3 1 0 16,1 4 0-16,-5 2 0 0,5 2 0 15,-7 1 0-15,3 2 0 0,1 0 0 16,-1 2 0-16,-1 3 0 0,1-1 0 15,-3 2 0-15,-4-2 0 0,3-3 0 16,-1-5 0-16,0-7 0 16,3-7 0-16,-1-6 0 0,-1-8 0 15,7-12 0-15,-1-9 0 0,7-8 0 16,3-9 0-16,4-12 0 0,0-8 0 16,9-12 0-16,-3-8 0 15,0-10 0-15,0-9 0 0,-2-6 0 16,-4-2 0-16,0-2 0 0,0-1-141 15,0-1-59-15,0-11-172 0,-10-11-132 16,4-6-109-16,-5-7-815 0,3 7 3 16,2 1-884-16</inkml:trace>
  <inkml:trace contextRef="#ctx0" brushRef="#br0" timeOffset="150311.24">18017 14518 2589 0,'0'0'1344'0,"21"32"-383"0,-3-12 95 0,9-1-299 0,6 0-85 15,9 0 141-15,11-1-813 0,13-1 0 16,5-5 0-16,7-4 0 0,1-6 0 16,-1-2 0-16,1-7 0 15,-5-8 0-15,-16-1-2258 0,-8-10-2028 0</inkml:trace>
  <inkml:trace contextRef="#ctx0" brushRef="#br0" timeOffset="151040.93">18910 10024 2941 0,'0'0'2153'0,"0"0"-1361"0,0 0-500 0,0 44 301 16,-2-20-289-16,2 3-76 15,-4 5-32-15,4 4-188 0,0 5-4 16,0 10 4-16,4 7 8 0,2 11-16 15,0 10 0-15,5 8 24 16,-1 9 132-16,0 7 44 0,1 10-156 16,-1 9-32-16,-4 8 80 0,0 7-76 15,-1 7 24-15,-5 4-36 16,-2 10 44-16,-9 8-48 0,-3 4 0 16,-7 7-80-16,-2 8 24 0,-4 4 24 15,-2 3 32-15,1 2 8 0,-1 1 152 16,2-3-139-16,0-3-21 0,2-6 0 15,-2-8 0-15,7-9 0 16,-1-14 0-16,8-11 0 0,3-16 0 16,4-19 0-16,6-17 0 0,2-22 0 15,8-20-317-15,1-19-931 0,3-12-501 16</inkml:trace>
  <inkml:trace contextRef="#ctx0" brushRef="#br0" timeOffset="151965.54">22432 9950 1268 0,'0'0'2321'0,"0"0"-1300"16,0 0-301-16,0 0-176 0,0 0-28 15,-18 34-315-15,18-1-5 0,-4 9 104 16,2 6-204-16,2 6-36 0,0 7 28 16,0 10-28-16,0 8-8 0,0 7 80 15,2 9-104-15,-2 7-4 0,-2 9 4 16,-7 10-28-16,-3 11 0 16,-3 8 252-16,-1 9-76 0,1 10-67 15,-1 4-109-15,-3 10 0 0,-1 7 0 16,-1 2 0-16,-4 3 0 15,4 4 0-15,-1-3 0 0,-3 0 0 16,0-3 0-16,-8-4 0 0,4-5 0 16,-6-7 0-16,0-9 0 15,-2-7 0-15,4-11 0 0,4-14 0 16,6-10 0-16,0-12 0 0,5-9 0 16,7-14 0-16,5-12 0 0,4-13 0 15,2-12 0-15,4-11 0 0,0-9 0 16,4-11-141-16,-5-7-291 0,7-6-653 15,-4-4-595-15,2-15-1370 0</inkml:trace>
  <inkml:trace contextRef="#ctx0" brushRef="#br0" timeOffset="152465.39">22424 10017 4165 0,'0'0'281'0,"0"0"215"0,48-3 344 0,-17 0-552 15,4 0-232-15,4-2-56 0,2-1-300 16,13-1-356-16,0-1-825 0,2-3 389 16,4 1 175-16,-2 2 429 15,-3 0 488-15,-3 2 132 0,-15 2-132 16,-6 0-804-16</inkml:trace>
  <inkml:trace contextRef="#ctx0" brushRef="#br0" timeOffset="152869.1">23022 9967 4998 0,'0'0'200'15,"0"0"672"-15,0 0-472 0,-3 37-115 16,10-13 51-16,1 4-180 0,0 9-56 15,0 7 12-15,1 5-40 16,-3 6 132-16,4 9 52 0,-6 9-232 16,1 6-4-16,-5 5-20 0,2 5 8 15,-2 3-8-15,0 3 48 16,0 6-36-16,0 5 77 0,0 5-89 16,0 3 0-16,-2 8 0 0,-3 4 0 15,1 7 0-15,-6 5 0 0,4 4 0 16,-5 3 0-16,1 4 0 0,-2 4 0 15,-3 4 0-15,1 2 0 0,-5 2 0 16,7 1 0-16,-3 0 0 16,3-4 0-16,8 0 0 0,-2-2 0 15,-1-4 0-15,3-4 0 0,0-1 0 16,2-8 0-16,2-4 0 0,0-4 0 16,0-8 0-16,2-6 0 15,-2-8 0-15,0-10 0 0,0-7 0 16,-2-14 0-16,2-15 0 0,-2-13 0 15,-2-14 0-15,0-16-1633 16,2-10-188-16,-5-10-676 0</inkml:trace>
  <inkml:trace contextRef="#ctx0" brushRef="#br0" timeOffset="153132.45">21907 15111 5802 0,'0'0'412'0,"75"1"805"0,-11 0-517 15,21-1-639-15,14 0-61 0,21-2 0 16,8-3 0-16,8-2 0 16,-32 1 0-16,1-6-581 0</inkml:trace>
  <inkml:trace contextRef="#ctx0" brushRef="#br0" timeOffset="160126.2">18995 10887 2201 0,'0'0'120'16,"0"0"1352"-16,0 0-675 0,0 0-5 15,0 0-408-15,0 0-32 0,0 0 173 16,0 0-209-16,0 0-40 0,-6-9 272 16,6 9-300-16,0 0-87 0,0 0-161 15,0 0 0-15,0 0 0 0,0 0 0 16,0 0 0-16,0 0 0 16,0 0 0-16,0 0 0 0,0 1 0 15,0-1 0-15,0 2 0 0,4 0 0 16,0-1 0-16,-2 0 0 15,4 0 0-15,-2-1 0 0,0 0-9 16,1 0-255-16,-3 0-460 0,2 0-273 16,-4-5-771-16</inkml:trace>
  <inkml:trace contextRef="#ctx0" brushRef="#br0" timeOffset="162155.32">18972 10929 2092 0,'0'0'1029'0,"0"0"-397"0,0 0 165 15,0 0-513-15,0 0-116 0,0 0-20 16,0 0-116-16,0 0 36 16,0 0 164-16,0 0-44 0,0 0 32 15,0 1 192-15,0-1-139 0,0 0 31 16,0 0 220-16,0 0-264 15,0 0-80-15,0 0 48 0,0 0-168 16,0 0 1-16,0 0-61 0,0 0 0 16,0 0 0-16,0 0 0 0,0 0 0 15,0 0 0-15,0 0 0 16,0 0 0-16,0 0 0 0,0 0 0 16,4 0 0-16,-2 0 0 0,-2 0 0 15,0 2 0-15,0-2 0 0,4 1 0 16,-4-1 0-16,2 0 0 0,-2 0 0 15,3 0 0-15,-1 0 0 0,-2 0 0 16,4 0 0-16,0 0 0 0,-2-3 0 16,2 3 0-16,0-2 0 0,-2 0 0 15,2 1 0-15,-2 0 0 0,1 0 0 16,-1 0 0-16,2 1 0 16,0-1 0-16,-2-1 0 0,2 1 0 15,-2 0 0-15,6 1 0 0,-6-2 0 16,7 1 0-16,-1-1 0 15,0 1 0-15,-2 0 0 0,9-1 0 16,1 0 0-16,-1 0 0 0,-3 0 0 16,5-1 0-16,-7 2 0 0,1 1 0 15,3 0 0-15,-4 1 0 16,3 3 0-16,-1 0 0 0,3 0 0 16,-3 3 0-16,0-1 0 0,7 0 0 15,0 1 0-15,-1-1 0 0,5 2 0 16,2-1 0-16,-2 0 0 0,5 1 0 15,1-1 0-15,0 1 0 0,0 1 0 16,2-1 0-16,-4 2 0 0,-2 1 0 16,2 3 0-16,-2-1 0 0,-3 3 0 15,3 2 0-15,-2-1 0 0,2 2 0 16,2-1 0-16,-3 0 0 16,1 2 0-16,0-3 0 0,2 1 0 15,0 1 0-15,-2 1 0 0,1 0 0 16,1-1 0-16,0 1 0 15,-2 0 0-15,2 1 0 0,0 1 0 16,-2-1 0-16,-1 1 0 0,-1 0 0 16,-2 0 0-16,2 0 0 0,-1 0 0 15,1-1 0-15,0 0 0 0,2 2 0 16,-5-3 0-16,5 3 0 16,-2-1 0-16,-1 2 0 0,1 1 0 15,0 0 0-15,-2-2 0 0,-5 4 0 16,5-2 0-16,-3 0 0 0,-1 1 0 15,0-1 0-15,-1 1 0 0,5-1 0 16,-5 1 0-16,3 0 0 0,-1-1 0 16,1 1 0-16,0 0 0 15,-1 0 0-15,1 1 0 0,-1-2 0 16,-1 2 0-16,2 1 0 0,-1-1 0 16,-1 0 0-16,1-1 0 0,-1 1 0 15,-1-1 0-15,3 2 0 0,-2-2 0 16,-1-1 0-16,-3 1 0 15,1-1 0-15,0 0 0 0,1 1 0 16,-1-3 0-16,1 1 0 0,1-1 0 16,1-2 0-16,-3-1 0 0,5 0 0 15,-2-1 0-15,-1 0 0 0,1-1 0 16,-1-2 0-16,-1 1 0 16,5 0 0-16,1-3 0 0,0 0 0 15,1-1 0-15,3-2 0 0,2-2 0 16,0 2 0-16,0-3 0 0,2 1 0 15,2-1 0-15,2-1 0 0,-2-1 0 16,2-1 0-16,2-2 0 16,-2 0 0-16,8-1 0 0,-3-2 0 15,-1 1 0-15,4-1 0 0,7 0 0 16,-5-2 0-16,3-1 0 0,-3 2 0 16,-2-1 0-16,1 2 0 15,-5-1 0-15,4 0 0 0,1-2 0 16,-1 1 0-16,0-3 0 0,3-1 0 15,-1-2 0-15,3-2 0 0,-5 2 0 16,-6-3 0-16,-8 4 0 0,-10 0 0 16,-9 1 0-16,-8-1-517 0,0 2-1908 15,-8-9-2697-15</inkml:trace>
  <inkml:trace contextRef="#ctx0" brushRef="#br0" timeOffset="165911.62">19247 10072 1660 0,'0'0'272'15,"0"0"949"-15,0 0-217 0,0 0-431 16,0 0 23-16,0 0 232 0,0 0-371 16,0 0-29-16,0 0 276 15,0-32-452-15,0 34-64 0,0 5-179 16,-2 9-9-16,-2 11 0 0,4 6 0 15,-4 6 0-15,4 0 0 0,-2 1 0 16,2 0 0-16,2-1 0 0,2-3 0 16,6-5 0-16,0-5 0 0,7-8 0 15,2-7 0-15,3-5 0 0,3-7 0 16,4-9 0-16,0-6 0 16,-2-7 0-16,0-2 0 0,-7-2 0 15,-3-3 0-15,-3 2 0 0,-7-2 0 16,1 2 0-16,-8 2 0 0,0 1 0 15,-4 1 0-15,-2 3 0 16,-3-3 0-16,3 4 0 0,0 0 0 16,-2 0 0-16,1 1 0 0,7 1 0 15,0 4 0-15,0 5 0 0,7 6-629 16,-3 0-964-16</inkml:trace>
  <inkml:trace contextRef="#ctx0" brushRef="#br0" timeOffset="167277.41">21616 13209 2405 0,'0'0'2581'0,"0"0"-1741"0,0 0-164 16,0 0 381-16,0 0-629 15,0 0-223-15,0 0-205 0,0 0 0 16,0 0 0-16,-17 65 0 0,15-30 0 16,0 3 0-16,2-1 0 0,4 2 0 15,0-2 0-15,7-3 0 16,-5-3 0-16,11-6 0 0,-3-4 0 16,3-6 0-16,1-7 0 0,5-6 0 15,2-3 0-15,2-10 0 0,-1-7 0 16,-1-4 0-16,-4-6 0 0,-2-5 0 15,-5-3 0-15,0-3 0 0,-1 1 0 16,-1 0 0-16,-3 0 0 16,-5 1 0-16,-4 3 0 0,-4-2 0 15,-3 9-1077-15,-1-1-1677 0</inkml:trace>
  <inkml:trace contextRef="#ctx0" brushRef="#br0" timeOffset="167903.45">19075 11722 1296 0,'0'0'1733'0,"0"0"-1313"0,0 0-36 0,0 0-104 0,0 0 9 16,0 0 315-16,0 0-188 15,0 0-40-15,0 0 284 0,0 0-331 16,-35-31-117-16,46 31-184 0,5 0-24 16,9 1-8-16,4-1-272 0,-4 0-681 15,-1 0-692-15</inkml:trace>
  <inkml:trace contextRef="#ctx0" brushRef="#br0" timeOffset="168029.47">19425 11769 6522 0,'0'0'0'0,"0"0"-96"15,49-13-432-15,-30 7-76 0,2-2 72 16,-1-2-681-16,1 3 237 0,-5 0-589 0</inkml:trace>
  <inkml:trace contextRef="#ctx0" brushRef="#br0" timeOffset="168204.56">19797 11703 2629 0,'0'0'1488'16,"47"1"-1143"-16,-24-1-41 0,-2 0-236 15,-3 0-60-15,3-3-8 16,2 2-248-16,-3-1-113 0,3 2-627 16,-2 0 152-16,2 0 39 0,-5 4 445 15,1 2 352-15,-3 0 268 0,-1-1 128 16,-7 1-232-16,-2-2-164 0,-2-2-936 0</inkml:trace>
  <inkml:trace contextRef="#ctx0" brushRef="#br0" timeOffset="168659.21">20152 11693 6995 0,'0'0'188'0,"0"0"-188"15,0 0-56-15,0 0-488 16,33 0-309-16,-16-4-319 0</inkml:trace>
  <inkml:trace contextRef="#ctx0" brushRef="#br0" timeOffset="168799.46">20533 11748 5674 0,'0'0'152'0,"43"14"152"15,-12-11-304-15,0-3-16 16,0 0-684-16,4 0-132 0,-12-3-237 16,8 1-1548-16</inkml:trace>
  <inkml:trace contextRef="#ctx0" brushRef="#br0" timeOffset="169060.24">21149 11787 3269 0,'41'4'184'0,"0"-1"116"0,7-2-212 16,-5 0-76-16,-1 0-12 0,-3 1-56 15,0 0-28-15,-4-1 32 16,1 1 52-16,-8 0 16 0,3-1 52 16,-6 0-68-16,-2 2 0 0,-2 0 0 15,-1-2-84-15,1 1-40 0,0 0 28 16,6 0 92-16,-1-1 4 0,5 0 0 15,5 1 8-15,1-1-8 0,0 0 228 16,0 1 60-16,0 2 44 0,-1-1 233 16,-3 1-169-16,-2 0 52 15,-4-2 36-15,-3 0-384 0,3 0-64 16,-4-2-36-16,2-1-248 0,-7-2-452 16,-3 0-1873-16</inkml:trace>
  <inkml:trace contextRef="#ctx0" brushRef="#br1" timeOffset="199773.3">24431 10560 2285 0,'0'0'2529'16,"0"0"-1529"-16,0 0-276 0,0 0 153 16,0 0-449-16,9-51-79 15,3 22-349-15,-2-7 0 0,7-4 0 16,-1-5 0-16,5-6 0 0,-2-5 0 15,-3-2 0-15,-1-4 0 0,-3-2 0 16,-2 0 0-16,3 4 0 16,-5 5 0-16,0 16 0 0,-1 13 0 15,-3 13 0-15,-4 8 0 0,0 5 0 16,0 13 0-16,-4 18 0 0,-3 11 0 16,3 12 0-16,0 7 0 15,6-1 0-15,6 4 0 0,3 1 0 16,1 0 0-16,1 0 0 0,-1-4 0 15,0-4 0-15,-1-5 0 0,1-8 0 16,-4-6 0-16,1-10 0 0,-3-12-261 16,-2-8-843-16,-2-8-357 0,-2-5-2789 0</inkml:trace>
  <inkml:trace contextRef="#ctx0" brushRef="#br1" timeOffset="199927.25">24489 10372 5678 0,'0'0'784'15,"0"0"569"-15,0 0-976 0,0 0-377 16,0 0 0-16,42-11 0 16,-20 4 0-16,3 0 0 0,0 0 0 15,2 2 0-15,2-1 0 0,-2 0 0 16,-1 0 0-16,-7 3-1601 0,-4-5-1797 16</inkml:trace>
  <inkml:trace contextRef="#ctx0" brushRef="#br1" timeOffset="200579.79">24948 9884 2641 0,'0'0'2669'0,"0"0"-2073"0,0 0-20 0,0 0 221 0,0 0-409 15,0 0-80-15,0 0-91 0,0 0-217 16,-14 68 0-16,1-12 0 0,-1 8 0 16,-1 3 0-16,3 5 0 15,-3 1 0-15,5-2 0 0,2-5 0 16,4-6 0-16,4-10 0 0,6-10 0 15,6-8 0-15,3-13 0 0,5-9 0 16,3-10 0-16,6-13 0 0,0-12 0 16,0-10 0-16,0-8 0 0,-6-2 0 15,-9 3 0-15,-10 4 0 0,-6 7 0 16,-8 6 0-16,-13 8 0 16,-2 8 0-16,0 5 0 0,1 4 0 15,5 6 0-15,5 4 0 0,3 2-65 16,1 2-987-16,6-4-117 0,0 1-492 0</inkml:trace>
  <inkml:trace contextRef="#ctx0" brushRef="#br1" timeOffset="201062.2">25326 10239 5798 0,'0'0'444'0,"-35"-18"757"0,15 12-545 0,-1 5-563 15,2 1-93-15,-3 7 0 0,5 0 0 16,0 4 0-16,5 2 0 16,0-1 0-16,12 3 0 0,0 0 0 15,4 1 0-15,8 2 0 0,1-4 0 16,5 0 0-16,1-2 0 0,1-1 0 16,3-3 0-16,2-1 0 15,-6-1 0-15,-1 0 0 0,-5 0 0 16,-5 0 0-16,-4 1 0 0,-4 3 0 15,0 4 0-15,-6 3 0 0,-7 1 0 16,-1 0 0-16,-5 1 0 0,1-1 0 16,-3-4 0-16,0-2 0 0,5-5 0 15,-3-3 0-15,7-4 0 0,6 0 0 16,4-4-765-16,6-6-276 16,4 1-1764-16,4-4-776 0</inkml:trace>
  <inkml:trace contextRef="#ctx0" brushRef="#br1" timeOffset="201342.27">25529 10329 3745 0,'0'0'2085'0,"0"0"-208"0,-23-32-1392 15,11 24-485-15,-1 4 0 0,-3 3 0 16,-3 1 0-16,1 10 0 0,-1 7 0 16,0 6 0-16,3 5 0 0,4 7 0 15,1 0 0-15,7 1 0 16,4-4 0-16,8-4 0 0,11-7 0 15,2-5 0-15,3-9 0 0,5-7 0 16,-2-1 0-16,-2-10 0 0,-4-3 0 16,-3-3 0-16,-7-4 0 0,-3-1 0 15,-8-2 0-15,0-1 0 0,-6 0 0 16,-3 0 0-16,-1-1 0 16,0 1 0-16,-1 4 0 0,5 2 0 15,2 6 0-15,4 4-773 0,0 4-180 16,0 3-1576-16,8-2-1124 0</inkml:trace>
  <inkml:trace contextRef="#ctx0" brushRef="#br1" timeOffset="201530">25680 10555 2233 0,'0'0'1792'15,"0"0"-1263"-15,0 0 39 0,2 34 116 16,-4-34-104-16,-4-5 145 0,-5-10 356 15,-3-7-1081-15,1-5 0 0,5-4 0 16,8 3 0-16,0 0 0 0,6 6 0 16,5 0 0-16,1 6 0 0,1 4 0 15,-5 4 0-15,2 1 0 0,5-2 0 16,-5 2-253-16,6 0-1712 0</inkml:trace>
  <inkml:trace contextRef="#ctx0" brushRef="#br1" timeOffset="201968.2">25882 10589 3661 0,'0'0'1845'0,"13"60"-1369"15,-5-22 149-15,0 3 263 0,1 3-456 16,-3 5-167-16,-4 2-265 16,-2 2 0-16,-6 1 0 0,-1-3 0 0,-1-3 0 15,0-5 0-15,0-9 0 16,4-10 0-16,1-11 0 0,1-8 0 15,0-7-857-15,0-1-220 0,0-16-3373 0</inkml:trace>
  <inkml:trace contextRef="#ctx0" brushRef="#br1" timeOffset="202277.85">25833 10585 4666 0,'0'0'680'0,"-27"-57"200"15,19 27 253-15,6 4-701 0,2 1-104 16,8 3-255-16,8 2-73 16,3 0 0-16,8 2 0 0,4-1 0 15,8 4 0-15,3 4 0 0,1 3 0 16,-4 5 0-16,-8 3 0 0,-10 9 0 16,-7 2 0-16,-10 5 0 15,-4 4 0-15,-10 0 0 0,-6 5 0 16,-3 1 0-16,-4 0 0 0,3 0 0 15,-5-1 0-15,4-5 0 0,3-3 0 16,1-5 0-16,7-5 0 0,3-6-37 16,3-1-815-16,2-3-205 0,2-8-1920 0</inkml:trace>
  <inkml:trace contextRef="#ctx0" brushRef="#br1" timeOffset="202454.39">26246 9830 4910 0,'0'0'1160'16,"0"0"-587"-16,-2 47 187 0,-2-9-376 15,0 11-28-15,-2 3-307 0,4 5-49 16,-3 6 0-16,3 4 0 16,-2 8 0-16,0 1 0 0,-4 0 0 15,2-3 0-15,2-4 0 0,-3-11 0 16,3-8 0-16,0-18-1045 0,0-12-3974 0</inkml:trace>
  <inkml:trace contextRef="#ctx0" brushRef="#br1" timeOffset="202618.38">26093 10329 6406 0,'0'0'1429'0,"0"0"-1072"0,40-25-357 15,-24 23 0-15,3 1 0 0,1 1 0 16,3 2 0-16,0 2 0 0,0 0 0 15,1 2 0-15,-5-1-605 0,-2-3-1400 0</inkml:trace>
  <inkml:trace contextRef="#ctx0" brushRef="#br1" timeOffset="202788.51">26428 10359 7671 0,'0'0'492'0,"0"0"-463"0,-4 52-29 16,2-20 0-16,2 2 0 0,0-3 0 16,0-2 0-16,4-4 0 0,2-4 0 15,0-5 0-15,-1-5 0 0,-1-5-1061 16,-4-6-1632-16</inkml:trace>
  <inkml:trace contextRef="#ctx0" brushRef="#br1" timeOffset="202928.38">26534 10004 6603 0,'0'0'924'0,"0"0"-924"15,0 0 0-15,2 49 0 0,2-17-436 16,2 2-365-16,-2-9-1884 0,4-5-768 16</inkml:trace>
  <inkml:trace contextRef="#ctx0" brushRef="#br1" timeOffset="203232.43">26697 10434 7447 0,'0'0'676'0,"0"0"-607"0,-23-42-69 15,17 36 0-15,-2 4 0 0,-5 5 0 16,-1 10 0-16,-3 7 0 16,5 7 0-16,2 2 0 0,3 3 0 15,5 0 0-15,4-1 0 0,7-2 0 16,5-4 0-16,5-2 0 0,3-9 0 15,3-7 0-15,2-7 0 0,4-7 0 16,0-7 0-16,-4-9 0 0,-2-4 0 16,-9-5 0-16,-5-2 0 15,-9-2 0-15,-4 1 0 0,-7-1 0 16,-5 3 0-16,-3 1 0 0,-3 1 0 16,5 6 0-16,3 11 0 15,8 7 0-15,4 6 0 0,0 2 0 16,0 7 0-16,2 7 0 0,2 7 0 15,0-3-1081-15,0-1-1144 0</inkml:trace>
  <inkml:trace contextRef="#ctx0" brushRef="#br1" timeOffset="203529.03">26844 10583 3021 0,'0'0'2553'16,"0"0"-1721"-16,0 0 293 0,0 0-517 15,26 34-555-15,-13-34-53 0,-5-5 0 16,-2-5 0-16,-1-7 0 0,-1-4 0 16,-2-4 0-16,2-1 0 0,2-3 0 15,0 0 0-15,5-1 0 16,3 1 0-16,1 2 0 0,3 11 0 15,-1 6 0-15,-3 10 0 0,1 16 0 16,-5 10 0-16,-4 8 0 0,-2 11 0 16,-4 4 0-16,0 2 0 0,0-6 0 15,2-5 0-15,7-11 0 0,3-10 0 16,0-8-1437-16,1-9-1321 0</inkml:trace>
  <inkml:trace contextRef="#ctx0" brushRef="#br1" timeOffset="204141.18">27921 10416 2785 0,'10'-34'2561'0,"-10"4"-1737"0,0-4 513 0,-8 7-652 0,-5 3-685 0,-3 8 0 16,-3 9 0-16,1 7 0 0,-3 9 0 16,-2 9 0-16,2 4 0 0,1 7 0 15,5-1 0-15,5 3 0 0,4 2 0 16,6 1 0-16,4 0 0 16,8-3 0-16,3-4 0 0,8-4 0 15,1-10 0-15,3-7 0 0,2-8 0 16,-2-8 0-16,-4-7 0 0,-3-8 0 15,-5-1 0-15,-5-4 0 0,-2-3 0 16,-3-1 0-16,-1-3 0 16,0 0 0-16,-2 3-345 0,4 4-523 15,-2 4-125-15,0 10-1464 0,1 3 496 0</inkml:trace>
  <inkml:trace contextRef="#ctx0" brushRef="#br1" timeOffset="204402.29">28061 10385 4081 0,'0'0'1025'0,"-8"47"-49"0,6-26 109 16,2-5-497-16,-2-6-151 0,2-5-437 16,-2 0 0-16,2-5 0 0,0 0 0 15,0-3 0-15,0-9 0 0,4-13 0 16,4-7 0-16,7-7 0 16,1-2 0-16,7 5 0 0,2 4 0 15,-3 7 0-15,-3 9 0 0,0 9 0 16,-7 7 0-16,-4 11 0 0,-4 10 0 15,-4 11 0-15,-2 11 0 0,-4 3 0 16,-2 1 0-16,-2 0 0 16,3-6 0-16,5-6 0 0,0-8 0 15,2-12-325-15,2-8-3321 0</inkml:trace>
  <inkml:trace contextRef="#ctx0" brushRef="#br1" timeOffset="204586.31">28394 9876 7363 0,'0'0'80'0,"0"0"644"0,0 0-699 16,0 0-25-16,-25 56 0 0,17-16 0 15,0 6 0-15,3 2 0 0,1-2 0 16,2 3 0-16,2 2 0 16,0 0 0-16,0 0 0 0,6-4 0 15,1-4 0-15,-1-4 0 0,4-11-325 16,-4-10-2376-16,1-9 408 0</inkml:trace>
  <inkml:trace contextRef="#ctx0" brushRef="#br1" timeOffset="204973.25">28477 10216 5746 0,'0'0'1157'16,"0"0"-273"-16,0 0-479 0,0 0-405 16,0 0 0-16,-29 60 0 0,25-31 0 15,4 1 0-15,0-4 0 16,4-1 0-16,4-6 0 0,6 0 0 15,1-6 0-15,4-4 0 0,1-5 0 16,1-4 0-16,2-6 0 0,-3-6 0 16,-3-1-13-16,-1 0 13 0,-5 1 13 15,-7 6-13-15,0 4 0 0,-2 2 0 16,2 1 0-16,2 12 0 16,5 11 0-16,-1 9 0 0,0 6 0 15,1 4 0-15,-5-3 0 0,2 4 0 16,-6 0 0-16,-2 1 0 0,-6 3 0 15,-8 3 0-15,-9 3 0 0,-8 3 0 16,-6 0 0-16,-7-1 0 16,-5-2 0-16,-5-7 0 0,0-8 0 15,0-8 0-15,7-14 0 0,3-14 0 16,9-10 0-16,4-21 0 0,11-15 0 16,3-13 0-16,17-8 0 15,23-3 0-15,18 2 0 0,19 4 0 16,8 2 0-16,5 4 0 0,-18 15-1145 15,-5 2-1637-15</inkml:trace>
  <inkml:trace contextRef="#ctx0" brushRef="#br1" timeOffset="205533.1">29469 10352 5518 0,'0'0'392'0,"0"0"164"0,0 0 681 15,0 0-748-15,0 0-489 0,0 0 0 16,0 0 0-16,-4 62 0 0,-5-22 0 16,3-2 0-16,2-5 0 0,4-5 0 15,0-3 0-15,2-6 0 0,4-5 0 16,-1-6 0-16,-1-4 0 16,4-4 0-16,4-7 0 0,9-12 0 15,4-9 0-15,2-7 0 0,2-3 0 16,-5 4 0-16,-1 3 0 0,-2 6 0 15,-7 12 0-15,-3 7 0 0,-5 5 0 16,-2 2 0-16,-2 12 0 16,-2 6 0-16,0 10 0 0,-2 3 0 15,0-1 0-15,2-5 0 0,2-3 0 16,2-8 0-16,9-5 0 0,1-3 0 16,3-5 0-16,3-3 0 0,-1-7 0 15,-1-6 0-15,-1-5 0 16,-7-3 0-16,-1-1 0 0,-7-1 0 15,-2 3 0-15,-5-3 0 0,-3 4 0 16,-4 0 0-16,-1 2 0 0,3 7 0 16,4 4 0-16,4 4 0 0,4 3 0 15,2 0-1461-15,10 3-152 0</inkml:trace>
  <inkml:trace contextRef="#ctx0" brushRef="#br1" timeOffset="205795.41">30058 10432 5514 0,'0'0'1537'16,"0"0"-396"-16,0 0-1141 16,-35-38 0-16,31 35 0 0,-2 2 0 15,-1 1 0-15,-5 9 0 0,-3 12 0 16,1 10 0-16,4 7 0 0,1 2 0 16,9-4 0-16,5-3 0 15,3-4 0-15,6-7 0 0,3-6 0 16,1-7 0-16,1-7 0 0,0-3 0 15,-3-8 0-15,-6-7 0 0,1-4 0 16,-7-5 0-16,0-2 0 0,-2-4 0 16,-2-1 0-16,0-1 0 0,0 0 0 15,-4 1 0-15,-2 2 0 0,0 6 0 16,-3 4-89-16,3 8-415 16,4 7-793-16,0 2-103 0,2 3-293 0</inkml:trace>
  <inkml:trace contextRef="#ctx0" brushRef="#br1" timeOffset="206011.27">30134 10564 4642 0,'0'0'1464'0,"0"0"-755"16,0 0-201-16,0 0 28 0,0 0-216 16,0 0-307-16,0 0-13 0,0 0 0 15,7-56 0-15,1 19 0 16,2 2 0-16,1 5 0 0,-3 6 0 15,0 3 0-15,0 2 0 0,1 1 0 16,3-2 0-16,1 1 0 0,-1 3-2462 16,0-2-1944-16</inkml:trace>
  <inkml:trace contextRef="#ctx0" brushRef="#br1" timeOffset="206227.15">30370 9912 7327 0,'0'0'348'0,"0"0"-56"16,0 0-67-16,0 0-225 16,0 0 0-16,-18 45 0 0,18-6 0 15,0 9 0-15,2 7 0 0,2 2 0 16,-2 7 0-16,0 6 0 0,0 5 0 16,-2 2 0-16,-4-2 0 0,0-7 0 15,-3-6 0-15,5-15 0 16,0-9 0-16,0-12 0 0,2-13-1217 15,0-8-960-15,4-14-2021 0</inkml:trace>
  <inkml:trace contextRef="#ctx0" brushRef="#br1" timeOffset="206521.09">30407 10355 7247 0,'0'0'468'15,"0"0"9"-15,0 0-477 0,0 0 0 16,0 0 0-16,0 0 0 0,40-13 0 15,-18 8 0-15,1 4 0 0,-2 1 0 16,-1 5 0-16,-3 1 0 16,-5 1 0-16,-1 2 0 0,-7 2 0 15,-4-2 0-15,-4 2 0 0,-5 5 0 16,-5 0 0-16,-3 5 0 0,1 1 0 16,1 1 0-16,3-1 0 0,2-4 0 15,3-2 0-15,7 0 0 16,0-4 0-16,7-3 0 0,5-2 0 15,0 0 0-15,3-4 0 0,4-2 0 16,-5-1 0-16,3-3 0 0,1-4-1009 16,5-1 12-16,-7 2-359 0,5-3-3474 0</inkml:trace>
  <inkml:trace contextRef="#ctx0" brushRef="#br1" timeOffset="206800.15">30908 10341 6935 0,'0'0'1048'15,"0"0"-839"-15,-31-42-209 0,14 39 0 16,-4 3 0-16,-3 8 0 16,-10 6 0-16,1 4 0 0,0 3 0 15,6 1 0-15,7-2 0 0,9-2 0 16,9-2 0-16,9 1 0 0,13-3 0 16,9-1 0-16,10-3 0 15,5-2 0-15,3-2 0 0,3 1 0 16,0 4 0-16,-9-2 0 0,-6 3 0 15,-10 1 0-15,-11-2 0 0,-9 2 0 16,-5 2 0-16,-11 2 0 0,-9 2 0 16,-7 2 0-16,-6-2 0 0,-9 0 0 15,-1-1 0-15,-5-3 0 0,-3 1 0 16,-5-1 0-16,12-4-285 16,-5-3-3629-16</inkml:trace>
  <inkml:trace contextRef="#ctx0" brushRef="#br1" timeOffset="207449.7">24390 11386 2861 0,'0'0'1488'0,"0"0"-835"0,0 0 719 0,0 0-731 15,0 0-13-15,4 43-79 0,-4-22-549 16,0 5 0-16,0 6 0 16,-6 0 0-16,2 0 0 0,0-1 0 15,4 0 0-15,0-5 0 0,0-5 0 16,4-3 0-16,6-7 0 0,2-9 0 15,3-3 0-15,4-12 0 0,-1-6 0 16,1-6 0-16,-1-6 0 0,-3 0 0 16,3 3 0-16,-5 4 0 0,-5 10 0 15,-2 6 0-15,-4 7 0 16,0 3 0-16,-2 12 0 0,0 11 0 16,3 7 0-16,1 3 0 0,6 0 0 15,2-5 0-15,3-2 0 0,1-6 0 16,5-6 0-16,6-7 0 0,4-8 0 15,0-5 0-15,0-9 0 0,-4-7 0 16,-2-8 0-16,-7-4 0 16,1-3 0-16,-7-3 0 0,-6 0 0 15,-6-1 0-15,-4 2 0 0,-6-2 0 16,-4 0 0-16,1 2 0 0,3-2 0 16,4-2 0-16,1 9-2130 15,5-4-1399-15</inkml:trace>
  <inkml:trace contextRef="#ctx0" brushRef="#br1" timeOffset="207763.32">24923 10974 6302 0,'-8'34'1229'0,"2"5"-568"16,0 11-661-16,1 1 0 16,5 5 0-16,0 0 0 0,7 3 0 15,-5 1 0-15,0 0 0 0,-2 1 0 16,0 0 0-16,2-5 0 0,-2-5 0 15,4-9 0-15,0-15 0 16,2-11 0-16,5-16 0 0,1-9 0 16,3-11 0-16,-1-11 0 0,0-3 0 15,1-6 0-15,-3 0 0 0,1 3 0 16,-5 7 0-16,-2 10 0 16,-4 9 0-16,-2 8 0 0,0 3 0 15,2 1 0-15,-2 4 0 0,5 6 0 16,-3 10 0-16,0 3 0 0,-2 8 0 15,-2 2 0-15,-3-2 0 0,1-1 0 16,2-2 0-16,2-4 0 0,6-5 0 16,1-6 0-16,5-4-225 0,5-8-1232 15,-3-2 217-15,5-4 15 0</inkml:trace>
  <inkml:trace contextRef="#ctx0" brushRef="#br1" timeOffset="208193.46">25316 11669 4309 0,'0'0'2810'0,"0"0"-1737"0,0 0-1073 15,0 0 0-15,0 0 0 0,10-37 0 16,-1 20 0-16,-3-2 0 16,2-1 0-16,-2 1 0 0,-2 1 0 15,-1 1 0-15,-3 5 0 0,-7 4 0 16,-3 8 0-16,-7 6 0 0,-3 11 0 16,-3 6 0-16,-4 10 0 15,2 5 0-15,1 3 0 0,3 3 0 16,6-4 0-16,13-4 0 0,13-9 0 15,11-7 0-15,9-7 0 0,5-7 0 16,1-4 0-16,-2-4 0 0,-2-8 0 16,-2 0 0-16,-6-4 0 0,-2 2 0 15,-9 1 0-15,-4 4 0 16,-3 5 0-16,-3 1-133 0,0 1-399 16,2 3-316-16,2 6 435 0,-2 0 249 15,1 1 156-15,1-3 8 0,2-3 120 16,-1 0 409-16,1-4-57 0,-2-7 20 15,-4-7-7-15,-2-5-485 16,-2-5 0-16,-6-7 0 0,-2-2 0 16,0-4 0-16,-1-1 0 0,7 1 0 15,2 1 0-15,6 3 0 0,7 4 0 16,-1 4 0-16,5 6 0 16,-3 6 0-16,1 6 0 0,-3 5-161 15,-2-2-2668-15</inkml:trace>
  <inkml:trace contextRef="#ctx0" brushRef="#br1" timeOffset="208535.18">25734 11662 1224 0,'0'0'28'0,"0"0"2073"0,0 0-188 0,0 0-937 0,0 0-223 15,0 0 147-15,0 0-640 0,0 0-223 16,0 0-37-16,39-12 0 16,-21 8 0-16,1-4 0 0,-4-1 0 15,-5-1 0-15,-2-2 0 0,-4-2 0 16,-4-2 0-16,0 0 0 0,-4-3 0 16,-2 0 0-16,-4 2 0 15,-3 0 0-15,-1 4 0 0,-3 9 0 16,1 4 0-16,-3 12 0 0,5 14 0 15,1 8 0-15,5 9 0 0,6 5 0 16,4 0 0-16,8-2 0 0,9-9 0 16,6-4 0-16,8-9 0 0,2-7 0 15,4-6 0-15,5-9 0 16,-13-2-1702-16,2-8-1787 0</inkml:trace>
  <inkml:trace contextRef="#ctx0" brushRef="#br1" timeOffset="209847.06">26959 11483 1836 0,'0'0'2185'0,"0"0"-1308"0,0 0-125 15,0 0 441-15,2-37-689 0,-2 30-16 16,0 2-131-16,0 0-357 16,0 0 0-16,-2 2 0 0,2 0 0 15,-2 2 0-15,2 1 0 0,-2 5 0 16,0 11 0-16,-4 14 0 0,2 9 0 16,0 8 0-16,2 6 0 15,2-1 0-15,8 0 0 0,4-1 0 16,5-6 0-16,6-8 0 0,8-10 0 15,4-8 0-15,2-9 0 0,4-10 0 16,5-7 0-16,-3-13 0 0,-1-9 0 16,-7-8 0-16,-8-9 0 15,-11-4 0-15,-6-1 0 0,-5 1 0 16,-8 2 0-16,-3 1 0 0,-4 1 0 16,-2 5 0-16,-1 6 0 0,3 8 0 15,2 9 0-15,3 10 0 0,3 4 0 16,2 3 0-16,2 1-1834 0,3 0-2920 15</inkml:trace>
  <inkml:trace contextRef="#ctx0" brushRef="#br1" timeOffset="212702.36">28177 11537 2633 0,'0'0'1380'0,"0"0"-315"15,0 0 407-15,0 0-743 0,0 0-249 16,0 0-47-16,-2 35-433 16,-2-5 0-16,0 3 0 0,-1 1 0 15,-1 0 0-15,2-1 0 0,0-1 0 16,0-1 0-16,2-3 0 16,0 1 0-16,2-5 0 0,0-2 0 15,4-6 0-15,4-6-145 0,0-4-1948 16,1-6-460-16</inkml:trace>
  <inkml:trace contextRef="#ctx0" brushRef="#br1" timeOffset="212878.45">28351 11231 5842 0,'0'0'741'0,"0"0"-137"16,0 0 401-16,0 0-1005 0,0 0 0 15,-36 1 0-15,28 4 0 0,2 2 0 16,4 0-141-16,2 3-271 16,6 5-128-16,6-1-705 0,1-4-71 15,-1 0-653-15</inkml:trace>
  <inkml:trace contextRef="#ctx0" brushRef="#br1" timeOffset="213279.89">28506 11486 1512 0,'0'0'3362'15,"0"0"-1902"-15,0 0-711 0,0 0-141 16,-42-30-107-16,22 24-501 0,-3 4 0 15,2 2 0-15,0 4 0 0,5 5 0 16,4 1 0-16,3 2 0 16,5 3 0-16,4 2 0 0,4 0 0 15,9 2 0-15,3-1 0 0,5 0 0 16,2 1 0-16,1 0 0 0,-1 0 0 16,-2 0 0-16,-3-2 0 15,-3 2 0-15,-5-1 0 0,-4-2 0 16,-3 2 0-16,-1-2 0 0,-4-1 0 15,-7-1 0-15,-5-2 0 0,-7 1 0 16,-4-2 0-16,-4-3 0 0,0 0 0 16,-2-4 0-16,5-3 0 0,5-1 0 15,4-1 0-15,7-3 0 16,2 0 0-16,6 1-1057 0,2-3-1084 0</inkml:trace>
  <inkml:trace contextRef="#ctx0" brushRef="#br1" timeOffset="214497.24">29310 11551 2717 0,'0'0'2861'0,"0"0"-2201"0,0 0 753 15,0 0-872-15,0 0-541 16,0 0 0-16,0 0 0 0,0 0 0 16,-15 56 0-16,11-22 0 0,2-1 0 15,0-2 0-15,0-5 0 0,0-1 0 16,0-5 0-16,-2-2 0 15,2-8 0-15,-1-4 0 0,3-4 0 0,0-2 0 16,5-11 0-16,5-12 0 16,4-8 0-16,3-8 0 0,4-2 0 15,-1 3 0-15,1 5 0 0,-2 8 0 16,-7 7 0-16,-4 9 0 0,-2 5 0 16,-3 4 0-16,-1 3 0 15,2 7 0-15,0 8 0 0,-2 7 0 16,0 1 0-16,-2 0 0 0,0-2 0 15,2-3 0-15,0-2 0 0,2-1 0 16,5-2 0-16,-1-4 0 0,4-4-1373 16,-1-4-452-16,-1-4-1073 0</inkml:trace>
  <inkml:trace contextRef="#ctx0" brushRef="#br1" timeOffset="-214695.55">29671 11559 6971 0,'0'0'1221'0,"-10"-53"-1221"0,4 34 0 15,0 12 0-15,-5 7 0 0,-1 4 0 16,-2 12 0-16,-5 6 0 16,0 6 0-16,5 5 0 0,1 1 0 15,5 3 0-15,4 1 0 0,4 0 0 16,4-2 0-16,9-8 0 16,3-6 0-16,7-9 0 0,6-8 0 15,2-5 0-15,4-6 0 0,-2-8 0 16,-4-5 0-16,-8-4 0 0,-7-1 0 15,-8-1 0-15,-6 0 0 0,-2 0 0 16,-8 3 0-16,-3-1 0 0,-3 1 0 16,-1-1 0-16,-1 2 0 0,3-2 0 15,5 0 0-15,6-1-101 16,4-1-2024-16,4 6 484 0,2-1-892 0</inkml:trace>
  <inkml:trace contextRef="#ctx0" brushRef="#br1" timeOffset="-214494.8">29901 11015 7079 0,'0'0'1113'0,"0"0"-1113"16,0 0 0-16,-25 68 0 0,15-14 0 16,-1 9 0-16,5 5 0 15,2-5 0-15,0 3 0 0,2 4 0 16,2-1 0-16,-2 1 0 0,2-4 0 15,-2-8 0-15,0-6 0 0,0-8 0 16,-3-16-97-16,-1-9-1900 0</inkml:trace>
  <inkml:trace contextRef="#ctx0" brushRef="#br1" timeOffset="-214368.82">29715 11565 7031 0,'0'0'1076'0,"31"-20"-991"0,-4 9-85 16,2 3 0-16,4 1 0 0,4 1 0 15,0-1 0-15,7-3 0 0,-13 2 0 16,2-4-2662-16</inkml:trace>
  <inkml:trace contextRef="#ctx0" brushRef="#br1" timeOffset="-213809.45">30426 11417 4165 0,'0'0'2474'0,"0"0"-1294"15,0 0-807-15,0 0-373 0,0 0 0 16,0 0 0-16,47-12 0 0,-11 3 0 16,7 0 0-16,-4 2 0 0,-1 4 0 15,-7 3 0-15,-7 2 0 16,-7 7 0-16,-9 5 0 0,-10 7 0 16,-12 8 0-16,-13 6 0 0,-8 3 0 15,-9 3 0-15,-1 0 0 0,3-2 0 16,7-6 0-16,6-2 0 0,9-9 0 15,11-4 0-15,5-5 0 0,6-3 0 16,13-2 0-16,7-3 0 16,9-4 0-16,9-1 0 0,1-4 0 15,3 0 0-15,-1 0 0 0,0-1 0 16,-3 3 0-16,-7-2 0 16,-6 1 0-16,-11-1 0 0,-10 0 0 15,-4-3 0-15,-2 0-949 0,-6-5-2785 0</inkml:trace>
  <inkml:trace contextRef="#ctx0" brushRef="#br1" timeOffset="-213612.75">30370 11613 4333 0,'0'0'2474'0,"0"0"-1586"0,0 0-391 15,33 8-497-15,-2-8 0 0,4-2 0 16,3-1 0-16,-3-1 0 0,4-2 0 15,2-2 0-15,1 0 0 0,-3 1 0 16,-6-2-977-16,-10 2-1144 16,-7 0-1857-16</inkml:trace>
  <inkml:trace contextRef="#ctx0" brushRef="#br1" timeOffset="-213366.51">30781 11692 5742 0,'0'0'1261'16,"50"-16"-373"-16,-21-3-587 0,0-3-301 16,-2-1 0-16,-4-2 0 0,-3 0 0 15,-5 1 0-15,-5 0 0 16,-2 3 0-16,-4 0 0 0,-4 1 0 16,-8 4 0-16,-4 3 0 0,-7 4 0 15,-4 7 0-15,1 4 0 0,-1 7 0 16,2 7-129-16,3 4-147 0,3 2-36 15,5 2-184-15,4 0 148 0,2 2 7 16,4-1-711-16,2-7 63 16,2 1-251-16</inkml:trace>
  <inkml:trace contextRef="#ctx0" brushRef="#br1" timeOffset="-213178.81">31071 11801 5514 0,'0'0'2253'15,"0"0"-1828"-15,2-51-425 0,-2 20 0 16,2-2 0-16,2-5 0 0,2 2 0 16,3 2 0-16,3 3 0 0,2 7 0 15,-1 2 0-15,1 5 0 0,1 2 0 16,-3 3 0-16,5 2 0 16,-1 2 0-16,-3 3-1249 0,1 1-520 0</inkml:trace>
  <inkml:trace contextRef="#ctx0" brushRef="#br1" timeOffset="-212914.58">31340 11458 4402 0,'0'0'3790'0,"-36"-3"-3790"16,18 1 0-16,-3 2 0 0,1 6 0 16,-3 7 0-16,0 8 0 15,0 5 0-15,5 2 0 0,7 5 0 16,7 0 0-16,6 1 0 0,15-2 0 15,8-1 0-15,10-8 0 0,12-6 0 16,7-7 0-16,8-8 0 0,-2-6 0 16,0-8 0-16,-10-5 0 0,-13-4 0 15,-12-3 0-15,-13 0 0 16,-10-2 0-16,-6 0 0 0,-11 0 0 16,-7 2 0-16,-3 0 0 0,-8 3 0 15,0 2 0-15,6 6-129 0,-2 0-2020 16</inkml:trace>
  <inkml:trace contextRef="#ctx0" brushRef="#br1" timeOffset="-211936.47">31850 11830 4742 0,'0'0'2369'16,"0"0"-1477"-16,0 0-703 0,0 0-189 15,0 0-57-15,-39-4-2028 0</inkml:trace>
  <inkml:trace contextRef="#ctx0" brushRef="#br1" timeOffset="-205869.84">19191 10571 884 0,'0'0'1629'15,"0"0"-1493"-15,0 0-8 0,0 0 796 16,33-1-500-16,-27 1-184 0,3-2 97 16,1 1-157-16,0 1-104 0,1 0-28 15,-5 0-44-15,-2 0-4 0,-4 0 0 16,0 4 12-16,-8 2 12 16,-13 2 48-16,-2 2-52 0,-6 1 60 15,0 0 80-15,5-1-112 0,1-1 68 16,4 2 128-16,9-3-160 0,2-2-24 15,4 0-48-15,4-2-12 0,4 0-8 16,8 2-4-16,15-1 12 16,10-4-12-16,5-1 4 0,3-7-28 15,-2 0 36-15,-5-4 4 0,-1 2 4 16,-2-1-8-16,-12 0 12 0,-5 4-4 16,-9 1-8-16,-5 0 196 15,-4 3-40-15,-2-3 48 0,-9 0 89 16,-13 4-249-16,-3 2-36 0,-8 9-8 15,-3 4-16-15,5 1 16 0,-4 3 0 16,2-1-4-16,8 2 4 0,2-4-8 16,7 2-4-16,7-3 8 0,7-4-16 15,6 0-36-15,11-3 20 0,3-2 16 16,7-2 12-16,8-3 8 16,0 0 12-16,2-3 0 0,-2-2-12 15,6 0 0-15,-6-1 4 0,4 0-4 16,-4-1 0-16,-8 3-4 0,-6 0-12 15,-9 2-137-15,-8 2-11 0,-17 2 96 16,-7 5 56-16,-12 3 0 16,-5 2 12-16,-4 1 76 0,-1 1-40 15,-1 1 32-15,1 1 12 0,3 1-40 16,1 0-4-16,9 1-15 0,2 0-17 16,11-1-4-16,5-2 0 0,9 0-20 15,6-3 3-15,16 0 5 16,9-5-32-16,8-3 44 0,13-3 0 15,1-1 0-15,9-5 0 0,-6-2 4 16,1-2 0-16,-9 2-4 0,-13 2 0 16,-15 2 4-16,-6 2-4 0,-8 1 0 15,-2 0 12-15,-14 6 8 0,-5 4 4 16,-10 4-15-16,-6 2-9 16,0 0 12-16,4-1-4 0,2 1-8 15,-4 0 0-15,6 1 4 0,0 0-4 16,6-4 0-16,4 1-24 0,7-2 20 15,6-3-33-15,4-3-23 0,6-3 20 16,10-3-48-16,11 0 60 16,8-3 28-16,4-4 0 0,1 1 8 15,-1-1-8-15,0 3 0 0,-6 3 8 16,-6 1-8-16,-9 3 0 0,-9 2 0 16,-1 4 0-16,-6 4 8 0,-9 4 4 15,-1 4-8-15,-6 0 20 16,-3-1-12-16,-4 1-12 0,-4 2 0 15,-2-1 0-15,0 0 0 0,-2 2 0 16,3-3 4-16,5-1-4 0,6-4 0 16,9-5 16-16,6-3 12 0,8-4-16 15,11-2 0-15,14-2-12 0,6-5 28 16,4-3-20-16,5-3-8 16,-7 3 0-16,-4-1 4 0,-6 2-8 15,-8 4 4-15,-9-1-36 0,-6 3 36 16,-4 0 0-16,-2 1 8 0,-6 0-8 15,-4 7 0-15,-13 5-32 0,-12 6 32 16,2 4 4-16,-2 2 4 16,4 1 4-16,2-2 36 0,6 0-44 15,0-2-4-15,13-3 0 0,8-1-12 16,4-4 4-16,8 0 8 0,7-3-32 16,1-4 24-16,5-4 4 15,4-2-20-15,2-5 24 0,-2-2-4 16,-4-2 4-16,-3 1 0 0,1 0 0 15,-7 0 4-15,-3 3-4 0,-9 1 0 16,2 2-20-16,-4 2 20 0,-4 0-16 16,-2 3 8-16,-13 10-8 0,-14 9 16 15,-4 7 12-15,-7 3 28 16,3 0 68-16,6-4-84 0,6-2 1 16,4-2 19-16,9-4-44 0,5-4 12 15,7-4-12-15,2-4-12 0,4-2 12 16,15-3-8-16,10-3-12 0,8-2 20 15,2-6 0-15,4-2-20 16,3-3 7-16,-5-3-11 0,-2 1-36 16,-4 2 12-16,-6 1-8 0,-8 2-8 15,-9 6 52-15,-8 0-156 0,-4 4-44 16,-12 0 196-16,-17 8-36 0,0 5 28 16,-11 3 24-16,3 6 32 15,2 1-24-15,-3 1 80 0,7 2 116 16,-2-3-148-16,8 1-4 0,7-3-4 15,3-3-44-15,7-2-4 0,4-5 0 16,1-2-36-16,5-3-12 0,15-5-16 16,8-1 20-16,8-7 44 0,6-6 0 15,4 0 4-15,-4-2-4 0,1 4 0 16,-3 4 4-16,-12 3-4 16,-13 9 180-16,-10 9-176 0,-23 10 0 15,-18 10 16-15,-21 10-12 0,-17 8-8 16,-10 10 0-16,-6 3 0 0,0 5 0 15,21-7 0-15,16-11-4 16,23-18-24-16,18-16-3041 0</inkml:trace>
  <inkml:trace contextRef="#ctx0" brushRef="#br1" timeOffset="-204293.4">22273 11333 1976 0,'0'0'1677'0,"35"-12"-824"15,-20 9-553-15,-9 3 28 0,-6 0-28 16,0 3-232-16,-10 8 44 0,-21 10 308 16,-9 5-344-16,-13 7-32 0,-9 2-20 15,-2-1-16-15,-1 3-4 0,1-2 32 16,11 1 20-16,11-6 56 16,11-5 121-16,19-3-165 0,8-9-36 15,14-5-32-15,13-2-8 0,8-4 8 16,21-2 176-16,1-8-72 0,11 0-4 15,-2-4-20-15,-6 2-72 0,-8-1-8 16,-15 2 4-16,-8 3 0 16,-15 3-4-16,-6 2 0 0,-4 1-12 15,-2 0 12-15,-10 2 8 0,-13 7-8 16,-6 3-8-16,-13 5-4 16,-3 2-20-16,-1 3 32 0,-3 2 0 15,3 0 12-15,1-1-12 0,5-1 0 16,7-2-4-16,8-2 4 0,9-5 0 15,9-4-8-15,9-1 0 0,11-4-36 16,13 1-8-16,7-1 52 0,5-3 0 16,3-1-48-16,4 0 12 15,5 2 16-15,-3 2-28 0,-5 3 8 16,-7 0-72-16,-11 5 64 0,-7 1 48 16,-15 5-4-16,-8 3-4 0,-11 8 8 15,-16 4 80-15,-9 2-68 0,-7 4 4 16,-7-1 8-16,0 1-20 0,0-3-4 15,2 1 0-15,13-5 0 16,10-7 0-16,14-6 0 0,19-5-32 16,17-6-76-16,14-2-441 0,14-6 473 15,13-1 76-15,2-5 16 0,6 0-8 16,-6 3-8-16,-12 0 0 16,-17 3 4-16,-15 1-4 0,-16 7 0 15,-20 3 4-15,-13 6-4 0,-17 3 136 16,-10 5-108-16,0-2 12 0,-2 1 20 15,4 0-24-15,6-5 52 0,15-4 117 16,17-5-161-16,9-4-20 0,15-3-24 16,13-3-52-16,12-2-40 0,14-5 92 15,15-6 4-15,2 0 20 16,2 0 64-16,-6 2-88 0,-11 4 8 16,-12 4-4-16,-16 3-4 0,-9 0 0 15,-6 3 0-15,-2 2 12 0,-6 6-12 16,-12 6 32-16,-5 6-32 0,-2 0 0 15,2 2 0-15,0 0 0 16,7 1 0-16,-3 5 4 0,1 4 8 16,-3 3 0-16,-2 7 40 0,-6 5 36 15,-4 5 64-15,0 1 208 16,6 1-100-16,9-3 48 0,24-3-127 16,23-5-181-16,23-7 0 0,22-9 0 15,-12-13 0-15,4-6-1333 0</inkml:trace>
  <inkml:trace contextRef="#ctx0" brushRef="#br1" timeOffset="-202792.26">20609 10411 3017 0,'0'0'24'0,"-39"34"-16"0,22-12 16 16,-3-6 36-16,9 1-36 0,9-3 92 15,4-2-32-15,13-2-84 0,8-1-72 16,6-1-92-16,6-6-24 16,0 1-48-16,-2-2 220 0,-2 0 16 15,-8 2 216-15,-7 4 108 0,-8 2-80 16,-6 6 88-16,-4 6-152 0,-10 2 112 15,-9 6 169-15,-6 3-321 16,-4 1-68-16,-2 3-44 0,-2 0-24 16,4 1-4-16,2-2 0 0,5 0-140 15,3-3-100-15,4-3-105 0,7-4 277 16,6-4 68-16,4-5 20 0,10-3 28 16,7-2 121-16,8-2 139 15,1-1-188-15,5-1-40 0,2 0 20 16,-2 1-56-16,-4 0-20 0,-6 4-24 15,-7-1 0-15,-1 1 0 0,-11 1-24 16,-2 2-28-16,-4 2 52 0,-11 3 0 16,-1 2 0-16,-5 1 24 0,0 0 108 15,-1 0-28-15,-3-1 28 16,8-1 48-16,1-3-180 0,1 0 0 16,5-3-316-16,6-1-28 0,2-1 80 15,2-2-57-15,4 0 197 0,4 1 120 16,3-1-8-16,-1 0 12 0,4 0 0 15,-3 0-36-15,-5 4-300 0,-6 1-176 16,0 2-156-16,-4 3 368 16,-9 1 300-16,-3 6 144 0,-5 4 248 15,-4 1 8-15,-1 5 532 0,-1-1-391 16,0-2-213-16,6-2-12 16,7-2-264-16,7-3-36 0,7-1-16 15,7-1-376-15,3-2-288 0,0-7-985 16,5 2-152-16</inkml:trace>
  <inkml:trace contextRef="#ctx0" brushRef="#br1" timeOffset="-202733.36">20458 12191 2128 0,'-18'56'2081'0,"1"2"-1068"0,5 8-409 0,12-10-360 0,20-8-68 0,24-11-176 15,-7-13-540-15,17-10-1861 0</inkml:trace>
  <inkml:trace contextRef="#ctx0" brushRef="#br2" timeOffset="-170384.52">32092 12265 2036 0,'0'0'2990'15,"0"0"-2170"-15,0 0-216 0,0 0 473 16,0 0-577-16,0 0-335 0,0 0-165 16,0 0 0-16,0 0 0 15,8 58 0-15,-6-26 0 0,-2 7 0 16,0 2 0-16,0 3 0 0,0 6 0 15,0 8 0-15,0 8 0 16,0 8 0-16,-6 8 0 0,0 4 0 16,0 7 0-16,-5 5 0 0,1 6 0 15,-2 6 0-15,-3 5 0 16,1 3 0-16,-1 4 0 0,3 5 0 16,-3 3 0-16,3 5 0 0,0 2 0 15,3 2 0-15,1 4 0 0,0 0 0 16,2 7 0-16,-1 2 0 0,-1 0 0 15,2 6 0-15,-2-1 0 0,-1-1 0 16,1-2 0-16,0-2 0 16,-2-5 0-16,-1-2 0 0,3-5 0 15,0-7 0-15,-1-4 0 0,1-8 0 16,0-7 0-16,2-12 0 0,-1-12 0 16,1-14 0-16,0-14 0 15,2-14 0-15,2-15 0 0,2-14 0 16,0-9 0-16,0-10 0 0,0-4 0 15,2-12 0-15,2-17-981 0,0 1-96 16,0-8-519-16</inkml:trace>
  <inkml:trace contextRef="#ctx0" brushRef="#br2" timeOffset="-169790.88">32117 12926 5954 0,'0'0'705'0,"29"-45"-345"0,0 7 508 0,10-7-563 16,13-9-305-16,12-8 0 16,8-1 0-16,5-2 0 0,3 2 0 15,-3 7 0-15,-1 5-237 0,-12 10-803 16,-12 7-13-16,-19 11-315 0,-12 10-2910 0</inkml:trace>
  <inkml:trace contextRef="#ctx0" brushRef="#br2" timeOffset="-169540.52">32111 13605 3193 0,'0'0'2769'0,"64"-64"-1860"0,-25 21 31 16,4-3-559-16,5-6-381 0,2-3 0 16,3 0 0-16,3 1 0 0,-2 4 0 15,-2 2 0-15,-3 6 0 0,-5 7-357 16,-7 8-651-16,-10 8-365 0,-9 9-1997 0</inkml:trace>
  <inkml:trace contextRef="#ctx0" brushRef="#br2" timeOffset="-169278.45">31848 14326 8192 0,'0'0'0'16,"54"-9"0"-16,-15-14 0 0,5-9 0 16,7-8 0-16,11-6 0 0,11-2 0 15,1-3 0-15,7-1 0 16,1-2 0-16,3 0 0 0,4 2-161 16,-4 5-191-16,-3 5 28 0,-7 10-112 15,-11 7 84-15,-12 9-129 0,-17 10-543 16,-15 3-233-16,-11 7-1584 0</inkml:trace>
  <inkml:trace contextRef="#ctx0" brushRef="#br2" timeOffset="-169045.55">31815 14926 8055 0,'0'0'0'15,"62"-13"-8"-15,-16-10 8 0,-1-5 145 16,11-10-145-16,8-9 0 0,4-2 0 16,2-4 0-16,-1-2 0 0,-3 5 0 15,-4 3 0-15,-4 3 0 16,-7 6 0-16,-3 6-129 0,-9 9-599 16,-8 8 292-16,-8 8-69 0,-13 2-1536 15,-8 10-576-15</inkml:trace>
  <inkml:trace contextRef="#ctx0" brushRef="#br2" timeOffset="-168830.5">31892 15543 6627 0,'0'0'416'0,"43"-21"-372"0,-12-3 304 16,0-10 409-16,6-8-757 15,11-11 0-15,5-5 0 0,9-5 0 16,5-1 0-16,3 3 0 0,2 3 0 16,1 4 0-16,-3 9-209 0,-6 11-387 15,-2 5-32-15,-14 13-1141 16,-15 5 256-16,-11 10 124 0</inkml:trace>
  <inkml:trace contextRef="#ctx0" brushRef="#br2" timeOffset="-168582.66">31927 16025 7279 0,'0'0'344'0,"64"-16"-284"16,-15-7 449-16,3-12-509 0,2-7 0 15,2-7 0-15,4-4 0 16,2-3 0-16,0-1 0 0,4 0 0 15,-2 4 0-15,2 4 0 0,-4 5 0 16,-2 8-49-16,-10 6-895 0,-9 10 171 16,-10 11-143-16,-13 9-725 0,-9 11 869 15,-11 15 88-15,-17 10-637 16,0-4 921-16,-5 3-260 0</inkml:trace>
  <inkml:trace contextRef="#ctx0" brushRef="#br2" timeOffset="-168417.71">31933 16617 7815 0,'39'-1'28'16,"17"-16"321"-16,20-13-349 0,7-13 0 0,4-8 0 16,2-4 0-16,0-3 0 15,2 2-377-15,-7 4-695 0,-3 2 399 16,-7 5 129-16,-24 14-1069 0,-11 7-124 0</inkml:trace>
  <inkml:trace contextRef="#ctx0" brushRef="#br2" timeOffset="-168192.51">31985 16954 1512 0,'51'-11'6680'0,"17"-17"-6680"16,13-15 0-16,0-4 0 0,-1-3 0 15,-1-1 0-15,1 5 0 0,3-3 0 16,-23 11-1625-16,-4-1-2281 0</inkml:trace>
  <inkml:trace contextRef="#ctx0" brushRef="#br2" timeOffset="-165997.48">31774 14882 1492 0,'0'0'0'0,"0"0"0"0,0 0 40 0,0 0 72 16,33-18 637-16,-31 16 619 16,-2 2-447-16,0 0-49 0,0 0 265 15,0 0-589-15,0 0-52 0,2 2-39 16,0 3-457-16,0-1 0 0,2 0 0 15,-2 1 0-15,-2 0 0 0,0-2 0 16,0 2 0-16,-2 0 0 16,-8 0 0-16,-11-1 0 0,-4 2 0 15,-4-6 0-15,3 0 0 0,3-3 0 16,4-4 0-16,5-3 0 0,3-2 0 16,5-3 0-16,2-2 0 15,4-1 0-15,4 1 0 0,4 3 0 0,5 1 0 16,1 3 0-16,3 4 0 15,4 3 0-15,1 1 0 0,5 2 0 16,0 2 0-16,2 3 0 0,-6 4 0 16,-5 1 0-16,-5 2 0 0,-7 4 0 15,-6 1 0-15,-2 2 0 16,-6 0 0-16,-7 3 0 0,-1-5 0 16,-5 1 0-16,-2-4 0 0,3-4 0 15,-1-2 0-15,6-5 0 0,7-3 0 16,2-3 0-16,4-6 0 0,4-8 0 15,6-4 0-15,7 1 0 0,-1 1 0 16,1 4 0-16,-1 2 0 16,-4 4 0-16,-1 2-613 0,-7 2-1312 0</inkml:trace>
  <inkml:trace contextRef="#ctx0" brushRef="#br2" timeOffset="-164685.68">25568 14563 3777 0,'0'0'985'15,"0"0"-157"-15,0 0 533 0,0 0-709 16,0 0-140-16,0 0-435 0,0 0-77 16,0 0 0-16,0 0 0 0,-31 21 0 15,27-20 0-15,0 1 0 16,-4 0 0-16,-3 2 0 0,-5-2 0 16,-1 2 0-16,3-2 0 0,3-2 0 15,7 0 0-15,0 0 0 0,2 0 0 16,2 0 0-16,2-3 0 0,11 0 0 15,7-1 0-15,7 2 0 0,0 2 0 16,-2 0 0-16,-9 0 0 0,-3 1 0 16,-5 2 0-16,-4-2 0 15,-2 1 0-15,-2 3 0 0,-2 2 0 16,-6 0 0-16,-7 2-281 0,1-3-519 16,-1-4-2334-16</inkml:trace>
  <inkml:trace contextRef="#ctx0" brushRef="#br2" timeOffset="-163677.36">25562 14504 2885 0,'0'0'1324'0,"39"-28"-1071"15,-24 19-245-15,-7 6 12 0,-4 0 44 16,-2 3-48-16,0 0 60 0,0 1 156 15,-2 3-92-15,0 0 84 0,0 1 180 16,-4 2-120-16,0 0-36 0,0 1 8 16,-2-1-212-16,0 0-24 15,-1-2-16-15,-1 1-4 0,-4 1-68 16,-3-3-360-16,-1 0 20 0,-1-3-44 16,5-1-92-16,1-1 51 0,7 0-255 15,-2-6-2529-15</inkml:trace>
  <inkml:trace contextRef="#ctx0" brushRef="#br2" timeOffset="-162745.23">25587 14486 2725 0,'0'0'484'0,"0"0"240"15,0 0-207-15,0 0-125 0,0 0 80 16,0 0-280-16,0 0-52 0,0 0 28 15,0 0-108-15,0 0-8 0,-31-38 16 16,29 24-60-16,2 0 24 0,0-3 68 16,2-2-24-16,2 0 4 15,2-3 28-15,4-2-64 0,3-4 12 16,5-1 61-16,3-3-81 0,4-4-4 16,4-1-8-16,2-3-16 0,4 0-8 15,2-5 0-15,5 0 0 0,-1-2 0 16,0 0 0-16,5 0-76 15,1-3 40-15,1 0-12 0,6 0-1 16,1 0 37-16,5 1 12 0,2 2-20 16,7 0 20-16,1 2 4 0,4-1 8 15,1 0 4-15,7 1 93 16,1 2-69-16,4 2 12 0,4 3 20 16,-2 1-64-16,2 4-8 0,2 1 0 15,0 3 0-15,2 4 0 0,0 3 0 16,2 2-4-16,2 3 4 0,0 2 0 15,1 3 0-15,-1 2 0 0,0 2 4 16,2 5-4-16,1 1 0 0,1 2 12 16,0 3-4-16,1 3-8 0,-1 2 16 15,3 3-16-15,1 2 0 16,3 2 8-16,3 3 4 0,3 4-12 16,0 2 4-16,0 4 4 0,-3 3-8 15,3 5 4-15,-4 3 4 0,-3 5-8 16,-3 3 84-16,-3 2 40 15,-4 1 0-15,-2 2 28 0,-2 1-88 16,-2 1 16-16,1 0 72 0,-4 5-64 16,3 0 24-16,1 1 44 0,1 3-104 15,-4 1-4-15,0 0-16 16,-7 1-28-16,-3 0-4 0,-11-4 0 16,-10 0-24-16,-6 2-12 0,-11-5-164 15,-6 0 28-15,-3-1 112 0,-3-4 44 16,-3-4 4-16,1-4 12 0,2-8 0 15,-2-7-340-15,-4-8-204 0,-8-9-1553 16,-5-8-1821-16</inkml:trace>
  <inkml:trace contextRef="#ctx0" brushRef="#br2" timeOffset="-159433.89">29713 15303 2777 0,'0'0'2653'0,"0"0"-1657"16,0 0-371-16,0 0 331 0,-35 24-771 16,12 0-185-16,0 9 0 0,0 2 0 15,5 3 0-15,1 3 0 16,7 2 0-16,6 5 0 0,4 0 0 16,8 1 0-16,11-3 0 0,6-6 0 15,6-7 0-15,2-7 0 0,4-9 0 16,0-7 0-16,0-9 0 0,0-6 0 15,-4-9 0-15,-4-9 0 16,-6-4 0-16,-8-5 0 0,-1-5 0 16,-6-1 0-16,-1-1 0 0,-1 4 0 15,-2-1 0-15,2 3 0 0,0 1 0 16,1 1 0-16,1 4 0 0,-2 5 0 16,0 7 0-16,-2 8 0 15,0 2 0-15,-4 5-1890 0,5-1-1347 0</inkml:trace>
  <inkml:trace contextRef="#ctx0" brushRef="#br2" timeOffset="-159065.77">30122 15622 5874 0,'0'0'1433'0,"0"0"-809"15,0 0-363-15,0 0-261 0,0 0 0 16,52 0 0-16,-17 0 0 0,8 0 0 16,1 0 0-16,-1 1 0 15,-2-1 0-15,3 0 0 0,-3-3 0 16,-8 0 0-16,-2 1 0 0,-12-2-641 16,-9 4-888-16,-4-2-376 0</inkml:trace>
  <inkml:trace contextRef="#ctx0" brushRef="#br2" timeOffset="-158818.12">30449 15438 6502 0,'0'0'93'16,"0"0"1151"-16,0 0-891 0,0 0-353 16,0 0 0-16,41 26 0 15,-18-14 0-15,0 0 0 0,-5 1 0 0,3 3 0 16,-3 0 0-16,1 1 0 15,-2 1 0-15,-5 0 0 0,-6 0 0 16,-4 1 0-16,-2-1 0 0,-10 2 0 16,-5-2 0-16,-3 0 0 0,-3-2 0 15,0 0 0-15,-1-2 0 16,-1-3 0-16,4-2-137 0,5-6-867 16,6 0-421-16,6-4-1012 0</inkml:trace>
  <inkml:trace contextRef="#ctx0" brushRef="#br2" timeOffset="-158462.92">31044 15476 6975 0,'0'0'1217'0,"0"0"-1217"15,-43-18 0-15,18 18 0 0,-4 10 0 16,-2 6 0-16,0 9 0 0,0 3 0 16,8 6 0-16,7 5 0 0,5 4 0 15,9 2 0-15,6 0 0 16,11-5 0-16,10-5 0 0,10-8 0 16,4-8 0-16,9-8 0 0,-3-9 0 15,0-6 0-15,-5-9 0 0,-5-8 0 16,-6-7 0-16,-8-7 0 0,-5-4 0 15,-4-4 0-15,-7-4 0 0,-5-2 0 16,-5-1 0-16,-9 4 0 0,-5 7 0 16,-3 9 0-16,-3 14 0 15,-4 11 0-15,0 5-345 0,6 6-935 16,-6 2-2406-16</inkml:trace>
  <inkml:trace contextRef="#ctx0" brushRef="#br2" timeOffset="-157578.39">28869 16472 1904 0,'0'0'537'0,"0"0"955"15,0 0-711-15,0 0 35 0,0 0 413 16,0 0-605-16,0 0 8 0,36-44-455 16,-30 28-177-16,-4-1 0 0,-4 2 0 15,-4-1 0-15,-5 0 0 0,-1 3 0 16,-1 4 0-16,-1 5 0 0,-1 4 0 15,1 9 0-15,0 7 0 16,-1 6 0-16,1 3 0 0,1 3 0 16,5-2 0-16,6 0 0 0,2-3 0 15,4-4 0-15,8-2 0 0,5-5 0 16,2-5 0-16,1-4 0 0,1-3 0 16,0-2 0-16,-1-5 0 0,-3-1 0 15,1-3 0-15,1 0 0 16,-5 4 0-16,-3 2 0 0,-3 4 0 15,-4 1 0-15,2 4 0 0,1 4 0 16,1 4 0-16,0 6 0 0,0 2 0 16,1-3 0-16,1-6 0 15,2-4 0-15,1-4-277 0,1-7-1252 16,-3-2-399-16,-3-9-1794 0</inkml:trace>
  <inkml:trace contextRef="#ctx0" brushRef="#br2" timeOffset="-157393.27">29260 15896 7947 0,'0'0'245'0,"0"0"-245"15,0 0 0-15,-47 59 0 0,30-20 0 16,5 6 0-16,3 6 0 0,3 4 0 16,2 4 0-16,4 2 0 15,0 0 0-15,0-4 0 0,2-3 0 16,0-3 0-16,-2-8 0 0,-2-13-1189 15,-4-8-1352-15</inkml:trace>
  <inkml:trace contextRef="#ctx0" brushRef="#br2" timeOffset="-157251.92">29014 16369 7211 0,'0'0'981'15,"39"-21"-981"-15,-8 14 0 0,2 0 0 16,1 4 0-16,1 0 0 0,-2 2 0 15,-2-1 0-15,-6 2 0 0,-1-4-2086 16</inkml:trace>
  <inkml:trace contextRef="#ctx0" brushRef="#br2" timeOffset="-156746.72">29665 16564 4418 0,'0'0'1492'0,"0"0"-543"16,0 0-353-16,0 0 72 15,0 0-599-15,-35 17-69 0,27-22 0 16,0-7 0-16,-3-9 0 0,5-6 0 16,2-6 0-16,4-1 0 0,6 3 0 15,9 2 0-15,3 1 0 0,3 8 0 16,0 2 0-16,1 7 0 0,-1 5 0 15,0 6 0-15,-1 3 0 16,3 7 0-16,-4 1 0 0,-1 2 0 16,-3-2-1273-16,-3-4-720 0,-4-2-1513 0</inkml:trace>
  <inkml:trace contextRef="#ctx0" brushRef="#br2" timeOffset="-156567.83">29946 16391 7587 0,'0'0'605'16,"-14"48"-605"-16,6-18 0 0,4-2 0 16,-3 1 0-16,5 1 0 15,0-3 0-15,2-1 0 0,2-5 0 16,2-3 0-16,1-4 0 0,1-8-521 16,-2-2-1156-16,0-9-660 0</inkml:trace>
  <inkml:trace contextRef="#ctx0" brushRef="#br2" timeOffset="-156467.62">30046 16176 6907 0,'0'0'1285'0,"16"-46"-1285"0,-10 34 0 15,-6 11 0-15,2 1 0 0,-2 12-17 16,2-1-1744-16,-2 7-572 0</inkml:trace>
  <inkml:trace contextRef="#ctx0" brushRef="#br2" timeOffset="-156045.5">30215 16469 6078 0,'0'0'1041'16,"-35"-54"-497"-16,14 30-15 0,3 9-529 16,1 9 0-16,3 6 0 0,1 5 0 15,3 6 0-15,0 4 0 0,5 3 0 16,5 0 0-16,0-1 0 0,9-2 0 15,3-3 0-15,3-3 0 0,-1-4 0 16,1-2 0-16,-5-1 0 16,0-2 0-16,-4 0 0 0,-1 0 0 15,-1-1 0-15,2 0 0 0,2 0 0 16,2 2 0-16,1 13 0 0,1 7 0 16,-1 10 0-16,-3 8 0 0,-4 3 0 15,-2 4-33-15,-2 1-135 16,-2 3 128-16,-6 0 24 0,-5-1 12 15,-3-2 4-15,-7-4 152 0,0-4-43 16,-4-7-109-16,1-9 0 0,-1-6 0 16,2-8 0-16,4-9 0 15,7-7 0-15,1-14 0 0,7-11 0 16,6-12 0-16,6-11 0 0,13-6 0 16,8-3-13-16,8-2-507 0,4 0-524 15,-8 19-361-15,4 2-28 0</inkml:trace>
  <inkml:trace contextRef="#ctx0" brushRef="#br2" timeOffset="-155919.72">30380 16411 5530 0,'0'0'2025'0,"0"0"-1388"0,0 0-637 15,-14 41 0-15,2-14 0 0,-1 1 0 16,3-2 0-16,2-3 0 0,6-3 0 16,2-6 0-16,2 0 0 0,6-3 0 15,2-5 0-15,-2-3 0 16,1-1-1085-16,-5-3-2321 0</inkml:trace>
  <inkml:trace contextRef="#ctx0" brushRef="#br2" timeOffset="-155783.54">30494 16257 6599 0,'0'0'988'0,"0"0"-383"16,0 0-605-16,0 0 0 0,0 0 0 15,0 0 0-15,27 41 0 0,-15-17-1221 16,-3-6-288-16,1-4-296 0</inkml:trace>
  <inkml:trace contextRef="#ctx0" brushRef="#br2" timeOffset="-155567.6">30645 16472 5766 0,'0'0'973'0,"-10"-36"-425"16,6 19 188-16,-5 6-567 0,3 5-169 15,-2 5 0-15,0 2 0 16,-3 13 0-16,1 4 0 0,0 4 0 15,3 3 0-15,7-2 0 0,2-3 0 16,7-4 0-16,1-1 0 0,2-6 0 16,1-5 0-16,1-4 0 15,3-6 0-15,-3-9 0 0,1-7 0 16,-3-8 0-16,-1 4-373 0,-3-3-2772 0</inkml:trace>
  <inkml:trace contextRef="#ctx0" brushRef="#br2" timeOffset="-155433.9">30786 15989 6074 0,'-15'33'2118'16,"1"3"-2118"-16,-3 11 0 0,-1 6 0 15,-1 5 0-15,2 3 0 0,7-1 0 16,4-4 0-16,6-2 0 0,2-4 0 16,6-2 0-16,0 4 0 0,1-2 0 15,-7-13-2554-15,-2-3-1976 0</inkml:trace>
  <inkml:trace contextRef="#ctx0" brushRef="#br2" timeOffset="-154838.58">28834 17179 3865 0,'0'0'1757'16,"0"0"-740"-16,0 0 215 0,0 0-911 16,0 0-321-16,0 0 0 15,0 58 0-15,-4-24 0 0,2-5 0 16,2-3 0-16,0-3 0 0,8-3 0 16,1-6 0-16,1-2 0 0,0-5 0 15,5-4 0-15,-1-4 0 0,1-6 0 16,1-4 0-16,-1-5 0 0,-3 0 0 15,-2-1 0-15,-1-1 0 16,-3 5 0-16,0 5 0 0,0 3 0 16,-4 5 0-16,5 1-173 0,-1 11-27 15,0 8-96-15,2 6 188 0,3 5 108 16,-3-5 0-16,4-2 0 0,-1-10 0 16,3-4 36-16,1-6 12 0,-1-5 116 15,3-8 116-15,-5-7-60 16,-2-4-191-16,-1-7-29 0,-3-3 0 15,0 2 0-15,-4-3 0 0,-2 3 0 16,0-1 0-16,-4 3 0 0,2 4 0 16,0 7 0-16,2 6 0 15,0 5 0-15,4 4-677 0,0 4-1324 16,2 5-124-16</inkml:trace>
  <inkml:trace contextRef="#ctx0" brushRef="#br2" timeOffset="-154529.08">29322 17252 7475 0,'0'0'717'16,"0"0"-717"-16,-33-28 0 0,27 27 0 15,-2 1 0-15,-3 12 0 0,-1 8 0 16,-1 6 0-16,5 6 0 0,2-1 0 16,6-2 0-16,0-3 0 0,8-6 0 15,3-5 0-15,3-4 0 16,0-5 0-16,-3-4 0 0,-3-2 0 15,2-6 0-15,-1-8 0 0,-1-6 0 16,2-4 0-16,-3-1 0 0,-3 5 0 16,-2 3 0-16,0 6 0 15,-2 6 0-15,0 5 0 0,0 0 0 16,0 11 0-16,0 9 0 0,0 9 0 16,0 2 0-16,0 0 0 0,2-11 0 15,2-7 0-15,2-6 0 0,2-7 0 16,3-2-529-16,-5-4-756 0,0-5-2676 15</inkml:trace>
  <inkml:trace contextRef="#ctx0" brushRef="#br2" timeOffset="-154327.37">29475 16863 6919 0,'0'0'1273'0,"0"0"-1273"0,0 0 0 15,0 0 0-15,0 0 0 16,6 67 0-16,-4-20 0 0,-2 3 0 15,2 3 0-15,-2 0 0 0,0 4 0 16,2-4 0-16,-2-3 0 0,3-5 0 16,-1-5 0-16,2-5 0 15,2-8 0-15,2-8 0 0,0-12-1986 16,-1-7-71-16,1-8-1696 0</inkml:trace>
  <inkml:trace contextRef="#ctx0" brushRef="#br2" timeOffset="-154170.84">29612 16828 6603 0,'0'0'216'16,"10"-40"1157"-16,-6 31-1373 0,-4 11 0 16,0 14 0-16,0 16 0 0,-2 13 0 15,0 11 0-15,0 7 0 0,2-1 0 16,0 0 0-16,6 0 0 16,2-1 0-16,5-3 0 0,-1-1 0 0,0-4 0 15,3-2 0-15,-5-7 0 16,-1-13-157-16,-3-6-5401 0</inkml:trace>
  <inkml:trace contextRef="#ctx0" brushRef="#br1" timeOffset="-149308.98">31799 13176 5022 0,'0'0'56'0,"37"-15"8"15,-23 8 16-15,-10 2 188 0,-2 3-64 16,-2-2-196-16,-8 0 12 0,-15 2-12 15,-10 3 4-15,-6 8-12 0,-4 6 168 16,1 6-48-16,3 3-12 0,0 3 28 16,8 1-8-16,4 2 4 0,10 2-55 15,11-1-57-15,8-2-20 16,15-1 0-16,10-5-60 0,8-3-33 16,8-4 29-16,5-4 24 0,1-3 40 15,1-4-4-15,-7-1 4 16,-8-3 0-16,-12-1-4 0,-10 1 4 15,-9-1-16-15,-4 0-36 0,-11 0 44 16,-11 1 8-16,-16 2 84 0,-5 3-68 16,-7 1 4-16,7 3 52 0,6-1-24 15,4 3-15-15,4 3-29 0,4 0-4 16,6 2-12-16,5 2-29 16,8 0-71-16,6 0-16 0,6-2-100 15,13-1 16-15,7 0 76 0,14-1 92 16,5-4 16-16,5-2 28 0,1-4 100 15,-7-4-56-15,-7-1-24 0,-12-1 16 16,-11-2-24-16,-5 1 140 0,-9-4 104 16,-5-2-80-16,-11-3-68 0,-7 3-51 15,-10 4-57-15,-8 5-8 16,-5 10-12-16,-5 4-17 0,-7 6 5 16,0 2-76-16,-2 5-56 0,6 2 32 15,13 2-92-15,16 3 184 16,17-1 36-16,14 0 4 0,13-2-200 15,16-4 68-15,10-3 112 0,9-5 20 16,8-5 92-16,-2-5 168 0,-4-4-176 16,-7-2 0-16,-7-4 192 0,-9 0-108 15,-13-1-92-15,-9-1-48 0,-7 1-28 16,-6 1 0-16,-11-2-8 16,-11 2-108-16,-12 2-88 0,-9 5-228 15,-7 6 240-15,1 3 144 0,-3 5 44 16,2 1 4-16,7 2 4 0,10 0 116 15,10-2-12-15,12 2-20 0,13-2 20 16,7 0-100-16,11-3 36 0,11-5 64 16,8-1-80-16,7-5 12 15,-3-4 12-15,2-4-48 0,-5 0 32 16,-9-2 16-16,-9-2-44 0,-11 2-8 16,-5 2 12-16,-4 0-4 0,-13 4 4 15,-12 10 56-15,-6 4-64 16,-8 6 8-16,-2 0 44 0,6-2 45 15,0 1-13-15,6-2-32 0,8-1-48 16,4-3-8-16,11-5 24 0,4-4-12 16,10-1 4-16,15-3 40 15,10-2-4-15,11-2 0 0,1 0 32 16,-1-6-80-16,-3 5 8 0,-6-1 32 16,-6 2 60-16,-10 1-4 0,-7 2-28 15,-6 3-68-15,-6 5-4 0,-6 4 48 16,-6 3-44-16,-7 0 28 0,-6 0-8 15,-4 1-12-15,-2 1-12 0,2 0 0 16,0-1 16-16,5 0-16 16,3-4 140-16,8 0-104 0,5-6-12 15,8-3-24-15,6 1-4 0,13-3 4 16,8-2 0-16,8-2-12 0,0 0-12 16,0-5 8-16,0 3-20 0,-6 1 36 15,-6 0 0-15,-10 1 12 0,-7 1-12 16,-6 4 88-16,-11 5-72 15,-11 12 140-15,-13 4 104 0,-9 7-243 16,1 1-17-16,1 1 0 0,3 0 0 16,6-2 0-16,10-2 0 0,11-1 0 15,6-4 0-15,8-2 0 0,10-1 0 16,9 0-441-16,8-2-1452 16,-4-4 417-16,3-3-822 0</inkml:trace>
  <inkml:trace contextRef="#ctx0" brushRef="#br1" timeOffset="-144231.67">30633 12966 2733 0,'-42'-10'2485'0,"-5"-1"-2217"0,-11 0-92 15,-2 3-160-15,-8 5 20 16,-5 3-36-16,-3 2 0 0,-3 7 0 16,5 3 0-16,4 2 0 0,12 3 0 15,10 2 0-15,11 0-16 0,10 4-20 16,11-2-232-16,9 0-48 15,12 1 108-15,13-4-92 0,15-1 164 16,15-3 136-16,14-5 28 0,8-3 28 16,9-4 56-16,1-2 36 0,-3-4-88 15,-5-2 40-15,-10-1 112 0,-8-1-72 16,-11-3 76-16,-10-1 76 16,-12 1-200-16,-9-1-8 0,-7-1 16 15,-10 0-92-15,-7 0-8 0,-13 5-24 16,-10 5-112-16,-10 3 16 0,-15 7 20 15,-11 6 84-15,-3 4 16 0,-7 3 64 16,-1 2 0-16,1 1 12 0,5 3 24 16,9 0-92-16,9 2 4 0,13-2-12 15,14 1-4-15,17-6 4 16,11 1-12-16,12-4-84 0,18-3-16 16,14-2 36-16,15-5 68 0,14-3 8 15,11-2 12-15,5-3 0 0,1 0-12 16,-2 0 48-16,-11-2 0 15,-9 1 40-15,-18 0 80 0,-12 1-128 16,-16 0 0-16,-9 0-20 0,-10 1-16 16,-14 0-4-16,-11 1 32 0,-14 2-32 15,-5 2-8-15,-7 0-92 0,-5 3-60 16,-2 2 32-16,-6 5-16 16,-4 1 68-16,3 3 76 0,8 2-4 15,7 1 8-15,13 2 20 0,14 4 148 16,13 1-88-16,12 2-44 0,20 0-20 15,12 0-16-15,13-4-8 0,13-2-100 16,6-4-40-16,7-2-20 0,1-5-112 16,-6-5 92-16,-2-5 36 0,-8-5 148 15,-8-1 92-15,-15-6 136 16,-16 0 136-16,-9 2-140 0,-10-2-60 16,-17-3 172-16,-12 0-268 0,-14 2-68 15,-13 6-4-15,-8 4-24 0,-8 9 8 16,-11 5-116-16,-4 3-28 15,0 4 100-15,3 4 0 0,7 2 40 16,15 1 24-16,15 2 16 0,16-1-8 16,16-2 0-16,17-3-8 0,19-3-60 15,16-4-92-15,19-4-96 0,10-3 84 16,13-5 92-16,7-5 44 16,5-2 0-16,0-5 28 0,-2-4 24 15,-8-1 80-15,-9 0 148 0,-14-2 72 16,-14 0-224-16,-18 1-4 0,-15 0 12 15,-11 0-104-15,-15-1 40 0,-12 5 12 16,-14 4-56-16,-13 3-36 0,-12 7-44 16,-8 7-60-16,-9 3 28 0,-4 5-36 15,0 4 20-15,5 5 72 16,9 2 56-16,11 2 8 0,15 0 52 16,16-1 60-16,16-3-116 0,15 0-4 15,23-6-16-15,12-3-160 0,15-4 112 16,10-5 12-16,14-6 44 15,7-4 8-15,6-6 68 0,-1-7 8 16,-1-2 20-16,-4-5 96 16,-7 0-84-16,-8 1 144 0,-14-1 101 15,-13 0-297-15,-16 1-28 0,-19 2 4 0,-12-2-32 16,-17 5-8-16,-16 3-72 16,-15 8-41-16,-14 4 65 0,-11 11 16 15,-6 5-48-15,-4 2 48 0,2 6 24 16,7 1-8-16,3 3 12 0,13 4 0 15,8-1-36-15,15-3 28 0,16 0 16 16,17-2-24-16,14-4 20 0,18-3-116 16,16-3 4-16,15-5 84 15,9-4 28-15,13-5 0 0,7-4 8 16,5-3 100-16,-4-6 0 0,-4-3 24 16,-13-1 88-16,-8 1-100 15,-19 2 109-15,-14 1 63 0,-13 3-220 16,-12-2-40-16,-14-2 20 0,-13-1-44 15,-15 2-40-15,-13 7-164 0,-10 6-36 16,-3 7 23-16,-4 6-231 0,0 1 276 16,3 2 156-16,11-2-4 0,11 0 40 15,12-1-4-15,16-2 128 0,11-3-92 16,12 0-4-16,15-3 72 16,10-1-32-16,10-1 112 0,8 0 25 15,1 1-165-15,2-1 12 0,-11 5 56 16,-10 4-36-16,-11 2 116 0,-14 6 168 15,-10 3-340-15,-12 2 28 0,-11 1 120 16,-6 0-184-16,-3 0-4 16,9-10-1200-16,1-2-1085 0</inkml:trace>
  <inkml:trace contextRef="#ctx0" brushRef="#br1" timeOffset="-142952.02">30325 14665 2637 0,'-60'11'2857'0,"12"-3"-2597"15,-6 5-168-15,11-2 120 0,4 1-124 16,8-2-72-16,6-1-16 16,6 0-40-16,7-2-136 0,8-2-260 15,2 0 84-15,4 0 84 0,12 1 12 16,17 2 252-16,11-2 4 0,15-2 168 15,10-4-28-15,3 0 84 0,2 0 240 16,-4 3-284-16,-10 0-104 16,-20 0 0-16,-18 1-76 0,-20 1 0 0,-31 5 0 15,-20 2 16-15,-22 3 0 16,-12-2-16-16,1-5-248 0,5-2-84 16,19-3-504-16,11-5-681 0</inkml:trace>
  <inkml:trace contextRef="#ctx0" brushRef="#br1" timeOffset="-142325.56">30542 12919 2701 0,'0'0'1036'0,"0"0"-632"0,41 13-99 15,-8-11 495-15,11-2-392 0,7 0-88 16,9-3 180-16,4-2-307 16,4-2-61-16,1-1-48 0,-5 0-80 15,-4-1-8-15,-4 3-276 0,1 1-261 16,-1 3-11-16,2 2-116 0,2 0 51 16,-17 0-207-16,3-2-1805 0</inkml:trace>
  <inkml:trace contextRef="#ctx0" brushRef="#br1" timeOffset="-142038.35">31247 12534 6050 0,'0'0'92'15,"0"0"-48"-15,0 0-16 0,0 0-28 16,78 46 164-16,-16-20-68 0,17 0-3 15,1-1-17-15,1-2-68 0,-7-1-16 16,-7 2-72-16,-10-1-417 16,-13 0-71-16,-15 1-72 0,-13-3 520 15,-14 1 120-15,-8 1 188 0,-12 2 36 16,-16 0-32-16,-5 2 4 0,-8-4-116 16,-7 1 32-16,-2-2-52 15,-6-2-60-15,-2-2-80 0,-2-6-764 16,16-5-525-16,-1-6-1440 0</inkml:trace>
  <inkml:trace contextRef="#ctx0" brushRef="#br1" timeOffset="-141682.75">30562 12918 4838 0,'0'0'376'16,"-51"8"-184"-16,24-5-92 16,8-3 148-16,7 0 32 0,4-6-48 15,5-6 89-15,6-6 111 0,7-7-260 16,11-2-16-16,10-3 48 16,8 1-148-16,10-1 32 0,7 0-8 15,4 5-76-15,2 3-4 0,-2 4 0 16,-6 6 0-16,-7 5-40 0,-11 7-312 15,-14 0 72-15,-9 10 112 0,-11 5 76 16,-4 4 24-16,-11 6 68 0,-9 1 44 16,-11 1-20-16,-13 3 44 0,-10 2 20 15,-10 1-76-15,-6 3 52 0,-3-1 268 16,9 3-48-16,12-2-4 16,23-2-63-16,21 0-217 0,20 2 0 15,26-1-557-15,-1-9-760 0,12-1-852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33:48.394"/>
    </inkml:context>
    <inkml:brush xml:id="br0">
      <inkml:brushProperty name="width" value="0.05292" units="cm"/>
      <inkml:brushProperty name="height" value="0.05292" units="cm"/>
      <inkml:brushProperty name="color" value="#7030A0"/>
    </inkml:brush>
  </inkml:definitions>
  <inkml:trace contextRef="#ctx0" brushRef="#br0">10121 9087 6907 0,'0'0'804'0,"0"0"-323"0,0 0-481 16,0 0 0-16,-11 33 0 0,5 0 0 15,2 9 0-15,2 3 0 0,2 0 0 16,0 3 0-16,2 2 0 16,6-2 0-16,-2-1 0 0,5-7 0 15,1-8 0-15,3-8 0 0,-5-10 0 16,7-9 0-16,-3-5 0 16,3-7 0-16,-1-9 0 0,-1-3 0 15,1-5 0-15,-6-3 0 0,1 3 0 16,-1 4 0-16,-6 5 0 0,-2 8-229 15,-2 5 93-15,0 2 124 16,0 6 12-16,4 5 0 0,3 8 144 16,-3 4-72-16,6 3-12 0,0-3 41 15,1-2-101-15,5-3 0 0,1-4 0 16,3-5 0-16,5-5 0 0,2-5 0 16,4-10 0-16,-2-7 0 0,0-7 0 15,-6-2 0-15,-7-8 0 0,-5-3 0 16,-7-3 0-16,-4-4 0 0,0-3 0 15,-6-7 0-15,-3-5 0 16,7 2 0-16,2 4 0 0,0 10 0 16,6 13 0-16,-1 12 0 0,-3 10 0 15,-2 7 0-15,0 2 0 0,0 0-893 16,-2 8-4338-16</inkml:trace>
  <inkml:trace contextRef="#ctx0" brushRef="#br0" timeOffset="306.92">10826 9022 6591 0,'0'0'1148'0,"8"42"-695"0,-8-4-453 0,-4 8 0 0,-3 5 0 16,-3 3 0-16,6-1 0 0,2-2 0 15,2-6 0-15,2-7 0 0,6-5 0 16,1-7 0-16,1-7-273 15,0-8-1696-15,-2-5-1536 0</inkml:trace>
  <inkml:trace contextRef="#ctx0" brushRef="#br0" timeOffset="431">10912 8700 7047 0,'0'0'332'0,"0"0"448"16,0 0-747-16,-35 12-33 0,25-1 0 15,0 1 0-15,10-4-597 16,0-4-1760-16,4-3-849 0</inkml:trace>
  <inkml:trace contextRef="#ctx0" brushRef="#br0" timeOffset="650.26">11045 8536 6611 0,'0'0'140'0,"-11"49"692"16,11-14-223-16,0 6-609 0,0 9 0 15,0 7 0-15,0 6 0 0,-4 8 0 16,2 5 0-16,2 4 0 0,-4 2 0 16,0-2 0-16,-2-6 0 0,-1-7 0 15,3-9 0-15,-2-11 0 0,2-14-669 16,2-13-708-16,-2-9-375 0</inkml:trace>
  <inkml:trace contextRef="#ctx0" brushRef="#br0" timeOffset="776.22">10960 8971 6755 0,'0'0'788'16,"0"0"-172"-16,0 0-583 0,0 0-33 15,27-35 0-15,-21 30 0 0,8-5 0 16,-3-1-389-16,9-8-3101 0</inkml:trace>
  <inkml:trace contextRef="#ctx0" brushRef="#br0" timeOffset="1081.05">11291 8675 6971 0,'-25'68'688'0,"4"1"-155"0,-6 15-533 15,5-2 0-15,-3 4 0 0,4-3 0 16,9-1 0-16,3-10 0 0,9-8 0 15,11-12 0-15,3-15 0 0,7-13 0 16,0-14 0-16,1-12 0 16,3-18 0-16,-2-13 0 0,2-14 0 15,-3-7 0-15,5-3 0 0,-2 2 0 16,0 7 0-16,-9 11 0 16,-3 16 0-16,-9 13 0 0,0 8 0 15,-4 15 0-15,-4 11 0 0,4 12 0 16,-6 6 0-16,-3 1 0 0,3 0 0 15,0-3 0-15,2-3 0 16,4-4 0-16,4-8 0 0,6-6 0 16,1-8-633-16,-1-4-1936 0</inkml:trace>
  <inkml:trace contextRef="#ctx0" brushRef="#br0" timeOffset="1842.47">12258 9211 5582 0,'0'0'896'0,"-17"-50"561"16,3 28-1200-16,2 5-257 0,-3 9 0 15,1 4 0-15,1 8 0 0,-3 10 0 16,-3 11 0-16,7 9 0 0,-3 10 0 15,1 7 0-15,8 2 0 0,4 1 0 16,2-5 0-16,2-3 0 16,8-11 0-16,4-6 0 0,9-13 0 15,-2-8 0-15,10-8 0 0,-4-11 0 16,4-8 0-16,-4-5 0 16,-7-2 0-16,-3 1 0 0,-3 1 0 15,-3 9 0-15,-7 4 0 0,-2 8 0 16,-2 2 0-16,0 1 0 0,-2 3 0 15,-2 9 0-15,4 8 0 16,0 6 0-16,0 0 0 0,0 0 0 16,0-3 0-16,6-3 0 0,-2-2 0 15,6-4 0-15,-4-3-957 0,-1-4-1921 0</inkml:trace>
  <inkml:trace contextRef="#ctx0" brushRef="#br0" timeOffset="2450.19">12564 8662 5606 0,'0'0'564'0,"0"0"185"16,0 0 271-16,-33 24-767 15,8 15-253-15,-2 14 0 0,7 9 0 16,9-3 0-16,5 3 0 0,6 1 0 15,0 2 0-15,10 0 0 16,-3 5 0-16,3-5 0 0,4-1 0 16,3-5 0-16,-7-9 0 0,7-11 0 15,-3-8 0-15,3-9 0 0,3-15 0 16,1-7 0-16,0-13 0 0,2-11 0 16,-3-7 0-16,-5-5 0 0,-15-2 0 15,-4 3 0-15,-13 5 0 0,-10 8 0 16,-8 9 0-16,-2 7 0 0,0 7 0 15,10 8 0-15,2 1 0 16,15 3 0-16,-1 0 0 0,5 0-97 16,6-2-2296-16,0-5-416 0</inkml:trace>
  <inkml:trace contextRef="#ctx0" brushRef="#br0" timeOffset="2842.72">13079 9288 6502 0,'0'0'1125'0,"-44"-31"-560"15,9 23-565-15,-2 5 0 0,0 3 0 16,-5 3 0-16,9 4 0 0,2 4 0 15,11-2 0-15,9 3 0 0,5 0 0 16,10 2 0-16,4 3 0 16,13-1 0-16,10 1 0 0,4-3 0 15,7-2 0-15,-3-1 0 0,2-2 0 16,-6-1 0-16,-6 0 0 16,-8-1 0-16,-11 1 0 0,-1 0 0 15,-9 3 0-15,-5 0 0 0,-5-2 0 16,-4 2 0-16,-9 0 0 15,-2 1 0-15,-8-1 0 0,2-1 0 16,0-4 0-16,8-4 0 0,5-2 0 16,5 0-241-16,9-3-647 0,4 0-1173 15,6-5-400-15</inkml:trace>
  <inkml:trace contextRef="#ctx0" brushRef="#br0" timeOffset="3138.25">13304 9271 6711 0,'0'0'1068'16,"0"0"-655"-16,-31-43-413 0,14 36 0 16,3 5 0-16,-3 6 0 0,-3 9 0 15,3 8 0-15,-3 7 0 0,3 7 0 16,7 6 0-16,6 1 0 16,4-2 0-16,10-3 0 0,11-6 0 15,5-7 0-15,3-8 0 0,0-5 0 16,0-8 0-16,-2-4 0 15,-6-7 0-15,-5-5 0 0,-5-6 0 16,-5-4 0-16,-2-2 0 0,-4-4 0 16,-6 0 0-16,-5 0 0 0,-7-1 0 15,1 3 0-15,5 2 0 0,4 6 0 16,8 5 0-16,0 4 0 0,4 5-793 16,2 2-932-16,-2 2-1088 0</inkml:trace>
  <inkml:trace contextRef="#ctx0" brushRef="#br0" timeOffset="3325.91">13409 9568 4870 0,'0'0'824'0,"0"0"-164"16,0 0 445-16,0 0-441 16,0 0-595-16,0-55-69 0,9 21 0 15,1-1 0-15,2 3 0 0,3 0 0 16,1 2 0-16,1 4 0 0,-3 2 0 15,3 2 0-15,-3 1 0 16,-3 6 0-16,1-2-1105 0</inkml:trace>
  <inkml:trace contextRef="#ctx0" brushRef="#br0" timeOffset="3884.06">13655 9893 5138 0,'0'51'596'0,"0"1"-136"0,0 2 65 16,5-5-381-16,-3-5-32 0,-2-6-84 16,0-5-28-16,0-9 0 0,-2-9-244 15,-3-8 88-15,1-7 124 0,-2-16 24 16,2-10-261-16,-2-13 197 15,2-14 48-15,2-8-20 0,-3-15-28 16,3-13-4-16,2-5 60 0,0 3 16 16,7 9 344-16,13 16 125 0,1 12 83 15,-3 14 285-15,3 5-837 0,-6 8 0 16,-5 4 0-16,0 4 0 16,1 1 0-16,1 2 0 0,2 1 0 15,1 2 0-15,1 3 0 0,5 1 0 16,-4 4 0-16,3 4 0 0,-7 4 0 15,-3 6 0-15,-2 9 0 16,-6 3 0-16,-4 7 0 0,-12 1 0 16,-3 4 0-16,-3 1 0 0,-7 1 0 15,-4-2 0-15,4-1 0 0,0-4 0 16,2-6 0-16,11-5 0 0,8-8 0 16,-1-5 0-16,9-4 0 0,13-14-1682 15,-1 1-358-15,7-16-1278 0</inkml:trace>
  <inkml:trace contextRef="#ctx0" brushRef="#br0" timeOffset="4083.92">14034 8886 7575 0,'0'0'552'0,"0"0"-487"16,0 0-65-16,0 0 0 0,0 0 0 16,0 41 0-16,0 0 0 15,-4 10 0-15,-3 13 0 0,1 3 0 16,-4 8 0-16,-5 4 0 0,3 2 0 15,-3-5 0-15,9-5 0 16,-2-8 0-16,6-6 0 0,-2-10 0 16,4-15-309-16,0-9-1868 0</inkml:trace>
  <inkml:trace contextRef="#ctx0" brushRef="#br0" timeOffset="4224.68">13924 9364 7099 0,'0'0'1004'0,"41"-43"-915"0,-16 22-89 15,-8 10 0-15,-5 4 0 0,-1 3 0 16,-1 2 0-16,0 2 0 16,5 0 0-16,1 2 0 0,-1 1-57 15,-3 1-3196-15</inkml:trace>
  <inkml:trace contextRef="#ctx0" brushRef="#br0" timeOffset="4358.18">14228 9436 6298 0,'0'0'1894'0,"-27"57"-1894"16,11-25 0-16,1-2 0 0,1-3 0 16,7-2 0-16,7-7 0 0,0-3 0 15,11-3 0-15,3-6 0 0,3-5 0 16,-1-5-321-16,1-5-1036 0,-7-5-2952 0</inkml:trace>
  <inkml:trace contextRef="#ctx0" brushRef="#br0" timeOffset="4502.51">14391 9042 7731 0,'0'0'461'0,"0"0"-461"16,0 0 0-16,0 0 0 0,0 0 0 15,0 0 0-15,-16 48 0 0,12-13-349 16,4 0-1504-16,8-10 84 16,-2 0-488-16</inkml:trace>
  <inkml:trace contextRef="#ctx0" brushRef="#br0" timeOffset="4735.99">14544 9401 6418 0,'0'0'1613'15,"-12"-36"-1452"-15,-5 24-161 0,-1 10 0 16,-3 3 0-16,5 10 0 0,-1 3 0 16,0 5 0-16,3 3 0 0,8 3 0 15,2 3 0-15,4 0 0 0,6 3 0 16,2-3 0-16,2-1 0 0,3-6 0 15,3-6 0-15,-1-5-305 16,1-8-295-16,3-2 336 0,-7-7 136 16,5-6 44-16,-7-7-56 0,1-6 64 15,-3-5-341-15,-2-3-351 0,0 8-385 16,-2 3-2660-16</inkml:trace>
  <inkml:trace contextRef="#ctx0" brushRef="#br0" timeOffset="4983.25">14586 9473 3409 0,'0'0'424'15,"-5"54"-316"-15,3-27-44 16,-2-7-8-16,4-5-16 0,0-2 625 16,-2-6 151-16,2-2 132 0,0-5 273 15,0 0-780-15,0-7-441 0,2-12 0 16,4-7 0-16,5-5 0 0,3-7 0 16,3 4 0-16,3 0 0 0,-3 6 0 15,-3 10 0-15,1 8 0 0,-3 10 0 16,-1 5 0-16,5 11 0 0,-5 12 0 15,3 3 0-15,-4 7 0 0,3 3 0 16,-9-1 0-16,2 1 0 16,2 0 0-16,-6-2 0 0,3-2 0 15,-5-3-449-15,0-9-1832 16,0-6-2473-16</inkml:trace>
  <inkml:trace contextRef="#ctx0" brushRef="#br0" timeOffset="5807.2">15096 9682 2709 0,'0'0'2717'16,"0"0"-1180"-16,46 23-593 0,-26 0-659 15,1 7-285-15,-4 3 0 0,-1 1 0 16,1 5 0-16,-7 0 0 16,-6 2 0-16,-4-2 0 0,-4-4 0 15,-8 1 0-15,-13-3 0 0,-12 0 0 16,-7-2 0-16,-8-3 0 15,7-11-505-15,2-5-1420 0</inkml:trace>
  <inkml:trace contextRef="#ctx0" brushRef="#br0" timeOffset="6477">9153 10647 6350 0,'4'33'1045'0,"-4"-2"-248"0,0 3-797 16,-10-1 0-16,0 0 0 0,-1-4 0 15,1-5 0-15,6-6 0 0,0-7 0 16,2-5 0-16,2-5 0 0,0-3 0 16,2-13 0-16,8-17 0 15,5-11 0-15,-1-9 0 0,-2-1 0 16,3 3 0-16,-5 0 0 0,1 0 0 16,1 7 0-16,-2 13 0 0,1 12 0 15,-7 11 0-15,2 9 0 0,0 11 0 16,4 17 0-16,1 10 0 15,-3 7 0-15,2 1 0 0,1-6 0 16,-5-2 0-16,6-6 0 0,-1-5 0 16,3-5 0-16,-3-9 0 0,-1-8 0 15,-4-5 0-15,0-6 0 0,3-16 0 16,3-7 0-16,2-8 0 0,3-3 0 16,-3 5 0-16,-1 4 0 0,-5 11 0 15,-2 7 0-15,-6 8 0 0,0 3 0 16,0 5 0-16,0 9 0 15,0 11 0-15,0 4 0 0,0 3 0 16,4-3 0-16,3-8 0 0,3-2 0 16,6-2 0-16,-5-7-301 0,-1-3-1244 15</inkml:trace>
  <inkml:trace contextRef="#ctx0" brushRef="#br0" timeOffset="6804.97">9804 10639 7147 0,'0'0'480'0,"-35"-35"85"16,23 20-565-16,1 4 0 0,1 1 0 15,0 4 0-15,-1 2 0 0,-5 4 0 16,-3 2 0-16,1 11 0 0,-1 10 0 16,3 5 0-16,-1 5 0 0,7 4 0 15,4 2 0-15,6-1 0 0,10-2 0 16,6-5 0-16,11-7 0 15,4-7 0-15,11-6 0 0,-5-9 0 16,0-4 0-16,-6-9 0 0,-4-1 0 16,-13-4 0-16,-7-2 0 0,-5-4 0 15,-4-1 0-15,-13-1 0 0,3-1 0 16,-7 1 0-16,3 1 0 16,-7-1 0-16,4 1 0 0,3 1 0 15,5 2 0-15,5 3-733 0,6 7-39 16,10 4-109-16,1 2-1164 15,-1 4-80-15</inkml:trace>
  <inkml:trace contextRef="#ctx0" brushRef="#br0" timeOffset="6974.44">9868 10907 5222 0,'0'0'896'0,"0"0"-163"0,0 0 459 15,0 0-1043-15,17-61-149 16,-7 23 0-16,5-3 0 0,1 2 0 15,1 4 0-15,4 4 0 0,-1 8 0 16,-3 5 0-16,1 5 0 0,-1 3 0 16,-1 5 0-16,-5 4 0 0,-7 1-1297 15,2 0-3141-15</inkml:trace>
  <inkml:trace contextRef="#ctx0" brushRef="#br0" timeOffset="7197.48">10036 10743 6470 0,'0'0'1273'0,"0"0"-824"16,37 1-449-16,-16-13 0 16,4-5 0-16,-3-4 0 0,-1-3 0 15,0-3 0-15,-5 1 0 0,-5-2 0 16,-5 5 0-16,-6 4 0 0,-2 6 0 16,-9 7 0-16,1 6 0 0,-7 6 0 15,-3 13 0-15,-1 7 0 0,0 10 0 16,7 3 0-16,8 0 0 15,2-2 0-15,12-2 0 0,8-5 0 16,15-10 0-16,13-6 0 0,14-8-445 16,-13-6-2012-16,9-5-689 0</inkml:trace>
  <inkml:trace contextRef="#ctx0" brushRef="#br0" timeOffset="7806.34">11286 10592 5362 0,'0'0'836'0,"0"0"541"0,0 0-760 0,0 0-617 0,-41-28 0 16,18 18 0-16,-1 3 0 0,-3 0 0 15,0 6 0-15,2 0 0 0,2 1 0 16,5 6 0-16,5 4 0 0,-3 5 0 16,7 3 0-16,3 5 0 0,6-1 0 15,6 0 0-15,9-4 0 0,12-3 0 16,4 0 0-16,10-6 0 15,7-2 0-15,-5-2 0 0,-2-2 0 16,-10 5 0-16,-14 1 0 0,-7 1 0 16,-10 1 0-16,0 1 0 0,-12 2 0 15,-7 0 0-15,-3 0 0 16,-5 0 0-16,-4 1 0 0,-4-4 0 16,2-2 0-16,6-5 0 0,6-4 0 15,7-5 0-15,9-7 0 0,5-1-161 16,15-5-867-16,-5 4-1333 0,11 3-109 15</inkml:trace>
  <inkml:trace contextRef="#ctx0" brushRef="#br0" timeOffset="8218.45">11419 10819 6150 0,'0'0'885'0,"0"0"-425"0,0 0 237 16,51-23-697-16,-24 1 0 0,4-3 0 16,0-5 0-16,-4 1 0 0,-6 1 0 15,-5 2 0-15,-5 3 0 0,-7 2 0 16,-4 1 0-16,-10 5 0 0,-7 2 0 16,-2 6 0-16,-3 5 0 0,-5 7 0 15,2 10 0-15,2 9 0 0,-2 6 0 16,3 5 0-16,1 7 0 15,2 0 0-15,13 1 0 0,2 0 0 16,12-3 0-16,5-2 0 0,7-6 0 16,7-6 0-16,8-7-573 0,-4-7-279 15,-4-6-1481-15,-6-6-1917 0</inkml:trace>
  <inkml:trace contextRef="#ctx0" brushRef="#br0" timeOffset="8578.21">11669 11398 5126 0,'-10'39'544'0,"1"-8"-32"0,7-7 73 15,-2-14-301-15,2-6 68 0,-2-7 360 16,0-12-635-16,4-16-77 0,-6-15 0 16,6-14 0-16,0-11 0 0,0-9 0 15,6-9 0-15,2-6 0 0,4 3 0 16,13 8 0-16,6 8 0 15,2 18 0-15,5 11 0 0,-7 10 0 16,-5 12 0-16,-1 7 0 0,-8 9 0 16,-3 5 0-16,-3 4 0 0,-5 7 0 15,0 7 0-15,-2 7 0 16,-4 4 0-16,0 4 0 0,0 1 0 16,0 1 0-16,-4-3 0 0,-2-1 0 15,0-3 0-15,-3-3 0 0,-1-4 0 16,0-4 0-16,-3-5 0 0,3-4 0 15,2-4 0-15,1 0 0 0,7 0-341 16,0-3-471-16,0 1-1073 16,5-5-200-16</inkml:trace>
  <inkml:trace contextRef="#ctx0" brushRef="#br0" timeOffset="8929.12">12142 10643 4345 0,'0'0'2029'0,"0"0"-992"0,-27-40-256 15,17 29-781-15,-6 4 0 0,-3 7 0 16,2 5 0-16,-3 12 0 0,-1 6 0 16,5 11 0-16,-1 2 0 0,7 3 0 15,10-1 0-15,0-1 0 16,16-5 0-16,5-7 0 0,4-6 0 16,4-7 0-16,2-5 0 0,0-5 0 15,-5-2 0-15,-1-3 0 16,-2-2 0-16,-4-1 0 0,-7-1 0 0,2 3 0 15,-1 0 0-15,-9 3-281 16,2 1 5-16,-2 0 116 0,-4 0 148 16,7 2 12-16,-7-2 0 0,4 0 152 15,0-1-4-15,-4-9 164 0,0-9-195 16,-4-9-117-16,0-5 0 0,-3-3 0 16,7 2 0-16,0 2 0 0,0 4 0 15,7 3 0-15,-3 7 0 0,2 4 0 16,8 4 0-16,3 2 0 15,-1 2-1097-15,5 2-1264 0</inkml:trace>
  <inkml:trace contextRef="#ctx0" brushRef="#br0" timeOffset="9213.01">12521 10681 5030 0,'0'0'2545'0,"0"0"-1928"15,-48-6-617-15,34 5 0 0,1 1 0 16,-5 8 0-16,1 8 0 0,0 4 0 15,3 6 0-15,4 2 0 0,3 1 0 16,7-4 0-16,5-5 0 16,7-6 0-16,2-7 0 0,9-7 0 15,2-2 0-15,0-9 0 0,-7-4 0 16,3-3 0-16,-2-2 0 0,-7 1 0 16,-2 6 0-16,-5 4 0 0,-3 4 0 15,2 4 0-15,-4 1 0 16,0 4 0-16,0 14 0 0,4 10 0 15,-2 6 0-15,8-1 0 0,1-4 0 16,3-8 0-16,-1-3 0 0,1-3 0 16,-4-7-197-16,-3-1-1364 0,-3-5-624 15</inkml:trace>
  <inkml:trace contextRef="#ctx0" brushRef="#br0" timeOffset="9629">12721 10130 5702 0,'0'0'973'0,"0"0"-273"0,0 0 117 0,0 0-817 16,0 0 0-16,-10 44 0 15,8 4 0-15,-7 15 0 0,9 5 0 16,0-3 0-16,0 0 0 0,5-1 0 16,-1-3 0-16,-2-2 0 0,-2-7 0 15,0-2 0-15,0-6 0 0,0-7 0 16,0-8 0-16,-2-8 0 0,-2-10-2442 16,-7-7-299-16</inkml:trace>
  <inkml:trace contextRef="#ctx0" brushRef="#br0" timeOffset="9782.95">12541 10693 6418 0,'0'0'625'0,"0"0"35"16,44-33-171-16,-17 21-489 0,4 0 0 15,-5 4 0-15,3-1 0 0,-2 0 0 16,0 0 0-16,0 0 0 16,-2-1 0-16,-3 1 0 0,-3 3-109 15,-2 3-1163-15,-7 0-1422 0,-4 3 125 16</inkml:trace>
  <inkml:trace contextRef="#ctx0" brushRef="#br0" timeOffset="9877.37">12878 10675 3953 0,'-6'37'1253'0,"6"-5"-301"0,-4 6 337 16,4-6-793-16,0-1-247 0,-4-4-249 15,4-3 0-15,0-6 0 0,0-6 0 16,4-4 0-16,0-6-521 0,-4-2-1460 16,2-6-340-16</inkml:trace>
  <inkml:trace contextRef="#ctx0" brushRef="#br0" timeOffset="10001.12">13015 10296 5998 0,'0'0'869'16,"20"-49"-181"-16,-9 37-484 0,-11 11-192 15,0 5-12-15,4 10-192 16,-4 10-480-16,0-2-1457 0,2 4-541 0</inkml:trace>
  <inkml:trace contextRef="#ctx0" brushRef="#br0" timeOffset="10213.1">13209 10732 6070 0,'0'0'1901'16,"0"0"-1680"-16,-41 0-221 0,14 0 0 15,2 0 0-15,2 7 0 0,-2 5 0 16,3 1 0-16,7 3 0 0,3 4 0 16,3-1 0-16,9 1 0 0,0-4 0 15,15-1 0-15,1-5 0 0,5-4 0 16,6-6 0-16,-2-3 0 15,-2-6 0-15,1-3 0 0,-7-3 0 16,-3-4 0-16,-7-1-357 0,-1-4-239 16,-2 0-305-16,-4-2 321 0,0 2-136 15,0 6-717-15,0 1-32 0</inkml:trace>
  <inkml:trace contextRef="#ctx0" brushRef="#br0" timeOffset="10457.15">13236 10828 7007 0,'0'0'988'0,"0"0"-791"0,0 0-197 16,-21 36 0-16,21-33 0 0,-6 0 0 15,6-2 0-15,0-2 0 0,4-11 0 16,8-9 0-16,13-6 0 0,2-1 0 16,0 4 0-16,-6 9 0 0,-1 5 0 15,-3 7 0-15,-1 4 0 0,-1 8 0 16,-1 9 0-16,-7 7 0 15,3 5 0-15,-6 2 0 0,-2-2 0 16,2-2 0-16,2-7 0 0,1-6 0 16,1-8-2154-16</inkml:trace>
  <inkml:trace contextRef="#ctx0" brushRef="#br0" timeOffset="10798.06">14092 10770 7335 0,'0'0'857'0,"-5"34"-857"0,5-12 0 16,-2 1 0-16,-2 3 0 0,4 2 0 15,-4-3 0-15,4-4 0 0,0-6 0 16,4-5 0-16,2-7-181 0,-6-2-1159 15,9-1-477-15</inkml:trace>
  <inkml:trace contextRef="#ctx0" brushRef="#br0" timeOffset="10970.43">14282 10525 7535 0,'0'0'508'0,"0"0"-359"16,0 0-149-16,0 0 0 15,0 0 0-15,0 0 0 0,0 0 0 16,-33 38-73-16,33-21-619 0,4 4-132 16,-2-5-853-16,2-1-108 0</inkml:trace>
  <inkml:trace contextRef="#ctx0" brushRef="#br0" timeOffset="11266.07">14439 10800 5266 0,'0'0'1757'0,"0"0"-865"0,-33 3-615 0,12 0-277 16,0 0 0-16,5 1 0 16,-3-2 0-16,7 2 0 0,2-1 0 15,5-1 0-15,3-1 0 0,-2 0 0 16,4 1 0-16,0 3 0 0,11 4 0 16,-1 4 0-16,13 4 0 0,-3 2 0 15,5 0 0-15,-2-3 0 16,-2 4 0-16,3-4 0 0,-1 1 0 15,-2-2 0-15,-1-1 0 0,-3-1 0 16,-7-4 0-16,-1-1 0 0,-7-2 0 16,-2-2 0-16,-7 2 0 0,-7 3 0 15,-15 0 0-15,-6 1 0 0,-2-4 0 16,1-3 0-16,10-3 0 16,3-5 0-16,4-4-537 0,11 0-812 15,0-2-407-15</inkml:trace>
  <inkml:trace contextRef="#ctx0" brushRef="#br0" timeOffset="11727.03">15290 10407 4201 0,'0'0'2598'0,"0"0"-1614"15,0 0-575-15,0 0-409 0,-37 32 0 16,10 8 0-16,-10 14 0 0,2 9 0 15,8 1 0-15,4 2 0 16,13 1 0-16,6-2 0 0,8-4 0 16,6-3 0-16,11-7 0 0,2-10 0 15,8-10 0-15,6-13 0 0,0-13 0 16,0-7 0-16,-6-11 0 0,-4-8 0 16,-8-4 0-16,-13-4 0 0,-6 1 0 15,-4 2 0-15,-17 4 0 16,-6 7 0-16,-10 3 0 0,-10 11 0 15,-5 2 0-15,2 9 0 0,5 1 0 16,14 0 0-16,14-3 0 0,11-3 0 16,6-4-709-16,6 0-676 15,11-1-319-15</inkml:trace>
  <inkml:trace contextRef="#ctx0" brushRef="#br0" timeOffset="12005.18">15388 10969 5974 0,'0'0'1349'0,"0"0"-480"0,0 0-869 16,0 0 0-16,49-14 0 16,-22-5 0-16,2-7 0 0,-6 1 0 15,-3-2 0-15,-3 2 0 0,-7 1 0 16,-6-2 0-16,1 3 0 0,-10-2 0 16,-5 2 0-16,-4 3 0 0,-3 7 0 15,1 7 0-15,-5 7 0 0,0 12 0 16,1 10 0-16,-1 7 0 15,4 9 0-15,3 6 0 0,6 2 0 16,4 0 0-16,8-3 0 0,8-2 0 16,9-7 0-16,6-9 0 0,8-5 0 15,-4-9 0-15,2-5 0 0,2-7 0 16,-2-8 0-16,-2-10-73 16,-8 1-1239-16,-5-6-2354 0</inkml:trace>
  <inkml:trace contextRef="#ctx0" brushRef="#br0" timeOffset="12185.15">15787 10403 7479 0,'0'0'713'0,"0"0"-713"0,0 0 0 16,-9 43 0-16,5-4 0 0,-2 10 0 16,-4 7 0-16,3 1 0 0,3 4 0 15,-2 5 0-15,2 2 0 16,2 0 0-16,2-3 0 0,0-5 0 15,2-10 0-15,8-8 0 0,-1-14 0 16,1-16 0-16,-2-8-1381 0,0-13-1089 0</inkml:trace>
  <inkml:trace contextRef="#ctx0" brushRef="#br0" timeOffset="12379.53">15919 10380 7399 0,'0'0'712'16,"0"0"-631"-16,0 0-81 0,0 0 0 15,-8 48 0-15,1-5 0 0,3 12 0 16,-2 4 0-16,6-1 0 16,0 4 0-16,0 0 0 0,0-2 0 15,6-1 0-15,-2-2 0 0,3-6 0 16,-3-1 0-16,-4-6 0 0,0-10 0 16,-2-11-645-16,-7-10-1948 0</inkml:trace>
  <inkml:trace contextRef="#ctx0" brushRef="#br0" timeOffset="12551.36">15694 10828 6695 0,'0'0'1268'15,"0"0"-1039"-15,0 0-229 0,47-30 0 16,-26 27 0-16,6 0 0 0,-3 1 0 16,-1 1 0-16,2 1 0 0,2 1 0 15,0 1 0-15,0 2 0 0,0 1 0 16,-3-2-113-16,-3 1-2112 0,-7 0-328 15</inkml:trace>
  <inkml:trace contextRef="#ctx0" brushRef="#br0" timeOffset="12917.16">16119 10949 5854 0,'0'0'1081'0,"0"0"-173"15,15-46-559-15,-13 23-349 0,2 1 0 16,-4-3 0-16,0 0 0 15,-4 1 0-15,-6 4 0 0,-3 3 0 16,-5 8 0-16,-5 7 0 0,2 8 0 16,-2 10 0-16,3 9 0 0,1 7 0 15,7 7 0-15,8 1 0 16,4 3 0-16,16-1 0 0,3-2 0 16,8-2 0-16,4-8 0 0,2-6 0 15,4-5 0-15,-2-3 0 0,-2-2 0 16,2 0 0-16,-8-3-9 0,-4 1-431 15,-9-2 36-15,-3 3-116 0,-7 0 91 16,-4-1 333-16,0-2 96 16,0-4 581-16,-4-2 43 0,0-1 69 15,4-3-693-15,-2 0 0 0,-3-4 0 16,5-14 0-16,0-14 0 0,5-8 0 16,5-8 0-16,2 0 0 0,9 7 0 15,6 0 0-15,10 1 0 0,-2 1 0 16,9-2 0-16,-5 2 0 15,0-2 0-15,-10 9 0 0,-2 0-1846 0</inkml:trace>
  <inkml:trace contextRef="#ctx0" brushRef="#br0" timeOffset="14008.98">10303 7613 4446 0,'0'0'1776'0,"0"0"-843"15,0 0-365-15,0 0-244 16,0 0-179-16,0 0-145 0,0-50 0 16,2 29 0-16,2 1 0 0,-4-1 0 15,4-2 0-15,-4-2 0 16,-4-1 0-16,0-6 0 0,-9-7 0 15,3-7 0-15,-9-6 0 0,3-8 0 16,-1-4 0-16,-3-6 0 0,-1-5 0 16,0-3 0-16,5-1 0 0,-1-1 0 15,-4-4 0-15,5-4 0 0,-5-4 0 16,1-5 0-16,-5-1 0 16,2 0 0-16,-2-2 0 0,-2 4 0 15,-4 0 0-15,-2 2 0 0,-2 6 0 16,-6 3 0-16,1 10 0 0,-5 8 0 15,-3 8 0-15,5 10 0 0,2 11 0 16,3 8 0-16,3 10 0 0,8 6 0 16,11 6 0-16,1 3 0 0,9 4 0 15,6-2 0-15,0 3 0 0,4 0-449 16,-2 0-1664-16,13 0-560 0</inkml:trace>
  <inkml:trace contextRef="#ctx0" brushRef="#br0" timeOffset="14421.25">9500 5220 5818 0,'0'0'969'0,"0"0"-433"0,-26-39 333 16,11 34-869-16,3 5 0 0,-3 10 0 16,5 7 0-16,0 11 0 0,3 8 0 15,1 7 0-15,6 7 0 16,2 3 0-16,7 0 0 0,1-1 0 16,2-5 0-16,-1-6 0 0,-1-5 0 15,-4-11 0-15,2-10 0 0,-6-8 0 16,3-6 0-16,-5-4-145 0,0-13-115 15,0-15-312-15,-11-9 12 16,1-3-17-16,0 0 53 0,-5 5 368 16,3-1 156-16,1 0 36 0,1 1 148 15,6 3 220-15,8 6 341 0,11 5-317 16,11 5-4-16,5 3 149 0,13 0-573 16,7 3 0-16,14 2 0 15,-3 3 0-15,6 1 0 0,-10 5 0 16,-11-1 0-16,-5 2 0 0,-9 1 0 15,-9-5 0-15,-7 2 0 0,-7-4-2026 0</inkml:trace>
  <inkml:trace contextRef="#ctx0" brushRef="#br0" timeOffset="19251.41">5166 10451 2617 0,'0'0'68'0,"0"0"1536"0,0 0-975 15,0 0-185-15,0 0 304 0,0 0-396 16,0 0-115-16,0 0 51 0,0 0-204 15,-6 17 60-15,3 16 196 0,3 9-188 16,0 5-28-16,0 5 0 16,5 6-120-16,1 9 8 0,2 11-8 15,-2 7 8-15,5 13-12 0,-1 7 0 16,0 4 8-16,1 3-8 0,-7 5 12 16,4 1 0-16,2-1 161 0,-1 3-173 15,1 8 0-15,-4 5 0 0,-2 3 0 16,-4 4 0-16,2-6 0 15,-2-4 0-15,0-5 0 0,4-9 0 16,-4-9 0-16,0-10 0 0,-4-7 0 16,2-9 0-16,-2-12 0 15,-2-10 0-15,-2-18 0 0,1-14 0 16,3-13 0-16,-6-13 0 0,-2-15 0 16,-5-20-73-16,3 1-1836 0,-3-18-796 0</inkml:trace>
  <inkml:trace contextRef="#ctx0" brushRef="#br0" timeOffset="19681.14">5182 10407 4117 0,'0'0'397'0,"0"0"-201"0,0 0 184 16,0 0-44-16,0 0-48 0,-33-28 60 15,25 34-204-15,2 9-28 0,-5 19 153 16,-1 11-85-16,2 7-16 0,1 3-4 16,-1 1-136-16,-2 2-4 0,-5 0-24 15,-1-1-4-15,1-3-132 0,0-10-589 16,3-11-27-16,8-14-232 15,-3-13-3258-15</inkml:trace>
  <inkml:trace contextRef="#ctx0" brushRef="#br0" timeOffset="19811.16">5151 10356 6050 0,'0'0'981'0,"0"0"-265"15,0 0-384-15,0 0-219 0,52 35-113 16,-11-9 0-16,7 0 0 0,4 0 0 15,1-6 0-15,-1-3 0 0,0-3 0 16,-15-5 0-16,-4 0-3378 0</inkml:trace>
  <inkml:trace contextRef="#ctx0" brushRef="#br0" timeOffset="34626.74">13376 6184 996 0,'0'0'348'0,"0"0"-240"16,0 0-60-16,0 0 324 0,38 32-316 15,-32-21 140-15,2 0-67 16,-2-2 39-16,-6 0 388 0,2 0-188 16,2 0-32-16,-4-1 88 0,0-1-308 15,0-1-60-15,0 1-20 0,-4 0-36 16,2 0-132-16,2-2-864 16,0-2-449-16,0-2 17 0</inkml:trace>
  <inkml:trace contextRef="#ctx0" brushRef="#br0" timeOffset="35446.65">13502 6220 688 0,'0'0'312'0,"21"52"-36"0,-11-21 685 16,1 0-921-16,-1 2-40 0,3 2-80 15,-3 1 72-15,0 1-153 0,1-8-887 16</inkml:trace>
  <inkml:trace contextRef="#ctx0" brushRef="#br0" timeOffset="35681.33">13734 6901 436 0,'10'33'204'0,"3"0"300"15,1 5 1637-15,-4 0-1437 0,5 2-235 16,-9 2 471-16,4-3-392 15,-3-2-204-15,3-1-220 0,5 2-120 16,-3-2-4-16,-2 0 0 0,5-1 0 16,1-3-48-16,5 0-172 15,-5 4 16-15,5-1 44 0,4 6 44 16,-2 2 104-16,-3 5 12 0,5 4 32 16,-4 1 0-16,-3 2 80 0,3-3 176 15,0-5-220-15,6-3-68 0,-3-1-136 16,-1-4-628-16,-2-8-485 0,0 1-1960 0</inkml:trace>
  <inkml:trace contextRef="#ctx0" brushRef="#br0" timeOffset="35804.1">14422 8714 5150 0,'11'85'876'0,"-1"-5"-440"16,7 8 1-16,-1-15-209 16,-1-1-128-16,1 0-100 0,1 0-32 15,1 0-112-15,-5 1-413 0,1-2-183 16,3 0-116-16,-3 1-753 0,-8-17 308 15,5-1-79-15</inkml:trace>
  <inkml:trace contextRef="#ctx0" brushRef="#br0" timeOffset="35931.64">14763 10271 1100 0,'17'64'1221'0,"-3"1"-749"16,-3 13-472-16,-5-6-44 0,-6 1 44 16,0 1 308-16,-4-2 224 0,4-1 329 15,0-2-497-15,0-5-16 0,4-4 268 16,0-2-340-16,-2-7-144 15,6-4-120-15,1-4-12 0,-1-6-352 16,-2-10-1377-16,0-2-988 0</inkml:trace>
  <inkml:trace contextRef="#ctx0" brushRef="#br0" timeOffset="36144.83">14916 12280 5550 0,'7'50'228'0,"7"-4"-228"16,-4 6-160-16,3-2 88 0,-9 1-408 16,2 2 48-16,-6 2 220 0,0 1 127 15,0-2 85-15,4 0 20 0,0-5 181 16,-2-2-97-16,7-5-104 0,1-4-144 16,-4 0-521-16,5 1-203 0,-5-8-1217 15,4 0 1225-15</inkml:trace>
  <inkml:trace contextRef="#ctx0" brushRef="#br0" timeOffset="36253.12">15016 13639 4309 0,'-11'72'813'16,"1"-7"-357"-16,0 4 404 0,5-18-643 15,5-4-173-15,0-4-44 0,0-3-161 16,0-1-147-16,-2-1-640 0,-2-9-77 16,4-1-419-16</inkml:trace>
  <inkml:trace contextRef="#ctx0" brushRef="#br0" timeOffset="36515.73">14937 14614 3649 0,'4'36'1913'16,"2"-8"-1769"-16,1 4-144 0,3-6-36 16,-4 0-468-16,2 5-164 0,-6 1-793 15,-2 7 580-15,0 5 193 0,-6 6 688 16,0 3 769-16,-2 4 91 16,-5 0 573-16,3-4-601 0,0-2-200 15,3-3 121-15,-1-6-521 0,2-2-132 16,-4-4-100-16,3-2-40 15,1-5-124-15,-4-2-257 0,0-1-83 16,-5-3-20-16,5-2-312 0,4-5 463 16,-1-5 305-16,3-6 68 0,4-1 80 15,6-4 129-15,5 0 303 0,-1-2-144 16,0-3-172-16,-3 0-196 16,-7 3-4-16,4-2-148 0,-8 4 40 0,-3 0-184 15,-7 13-717-15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34:55.97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7030A0"/>
    </inkml:brush>
  </inkml:definitions>
  <inkml:trace contextRef="#ctx0" brushRef="#br0">4719 11648 3109 0,'0'0'2949'0,"0"0"-2012"16,0 0 127-16,0 0-931 16,0 0-133-16,35 12 0 0,-2-11 0 15,11-1 0-15,8-1 0 0,3-5 0 16,9-4 0-16,7-1 0 0,1-3 0 15,2-1 0-15,-1 1 0 16,-13 2 0-16,-9 4 0 0,-15 2-1377 16,-16 0-1641-16</inkml:trace>
  <inkml:trace contextRef="#ctx0" brushRef="#br0" timeOffset="962.24">4746 11726 1980 0,'0'0'1185'0,"0"0"-529"0,0 0-11 0,0 0 479 0,31 36-480 15,-21-23-135-15,-7 2 231 0,5 1-444 16,-6 1-4-16,2 6-171 15,2 1-121-15,-2 2 0 0,3 3 0 16,-3 3 0-16,0 6 0 0,2 4 0 16,-2 4 0-16,-2 7 0 0,2 3 0 15,0 6 0-15,-1 6 0 0,1 0 0 16,-4 7 0-16,-4 2 0 0,-1 6 0 16,-1 4 0-16,0 5 0 0,0-1 0 15,-5 5 0-15,1 3 0 0,2 0 0 16,-2 6 0-16,-1-1 0 15,5 1 0-15,0 0 0 0,0 1 0 16,1-1 0-16,1 2 0 16,2 0 0-16,-2-3 0 0,2 1 0 15,0-1 0-15,2 2 0 0,0-1 0 16,0 2 0-16,0-3 0 0,0 3 0 16,2 2 0-16,0 0 0 0,-2-1 0 15,4 1 0-15,-4 0 0 16,0 4 0-16,2-2 0 0,-2 0 0 15,2-2 0-15,0-2 0 0,3-1 0 16,-5 0 0-16,6-2 0 0,-6-3 0 16,4 0 0-16,-4-1 0 0,0-1 0 15,0 1 0-15,0-3 0 0,0-4 0 16,-4-2 0-16,0-2 0 16,2-3 0-16,-5 0 0 0,3-6 0 15,0-4 0-15,2-6 0 0,-2-3 0 16,0-7 0-16,0-2 0 0,2-11 0 15,-3-4 0-15,1-1 0 0,2-5 0 16,-6 3 0-16,6-2 0 16,-4-5 0-16,2-2 0 0,-3-3 0 15,3-7 0-15,2-3 0 0,2-4 0 16,0-5 0-16,-2-3 0 0,2-4 0 16,0-1 0-16,0-1 0 15,0 1 0-15,2-1-417 0,0-1-1300 16,2-12-612-16</inkml:trace>
  <inkml:trace contextRef="#ctx0" brushRef="#br0" timeOffset="1717.59">5312 11594 1408 0,'0'0'348'0,"0"0"1425"16,0 0-368-16,0 0-533 16,0 0-115-16,0 0 39 0,0 0-528 15,0 0-84-15,0 0-12 0,17 29-172 16,-17-29 0-16,0 0-40 0,0-2-428 15,-4 0-477-15,-2-7-2784 0</inkml:trace>
  <inkml:trace contextRef="#ctx0" brushRef="#br0" timeOffset="3919.82">4734 17963 1672 0,'0'0'3254'0,"0"0"-2414"0,0 0 449 16,0 0-513-16,0 0-415 0,0 0-361 16,0 0 0-16,0 0 0 0,0 0 0 15,6 11 0-15,8-4 0 0,11 0 0 16,8-3 0-16,2-3 0 0,5-2 0 16,-3-4 0-16,0-3 0 15,0 1 0-15,1 1 0 0,3 0 0 16,-8 1 0-16,2-1 0 0,-4 1 0 15,0 1 0-15,-8 2 0 0,-3 1 0 16,-3 1 0-16,0 2 0 16,1 3 0-16,-5 1 0 0,5 0 0 15,-5 1 0-15,1-1 0 0,-4-1 0 16,1-2 0-16,-5-1 0 16,-6-2 0-16,0-2-1249 0,-4-10-5498 0</inkml:trace>
  <inkml:trace contextRef="#ctx0" brushRef="#br0" timeOffset="4795.75">5465 11797 4950 0,'0'0'856'0,"0"0"-196"0,0 0 137 0,0 47-409 16,0-25-60-16,0 5-115 15,5 3-213-15,1 8 0 0,-2 11 0 16,2 9 0-16,0 18 0 0,-2 15 0 16,-1 15 0-16,-6 13 0 0,3 12 0 15,-4 11 0-15,-2 12 0 0,6 12 0 16,-10 9 0-16,-1 10 0 0,1 9 0 16,-6 7 0-16,-5 3 0 15,6 3 0-15,-1 3 0 0,1 0 0 16,3 2 0-16,-9-1 0 0,5-1 0 15,-5-6 0-15,5-8 0 16,1-7 0-16,1-11 0 0,3-11 0 16,5-8 0-16,4-15 0 0,2-8 0 15,0-11 0-15,2-10 0 0,2-9 0 16,-4-11 0-16,4-9 0 16,3-8 0-16,-5-5 0 0,2-9 0 15,2-6 0-15,-2-8 0 0,0-7 0 16,2-5 0-16,-3-5 0 0,5-4 0 15,-4-2 0-15,2 2 0 0,0-2 0 16,1-1 0-16,1 1 0 0,-2-3 0 16,-2 0 0-16,2-2 0 0,-1-1 0 15,1 0 0-15,-4-5 0 16,2-6 0-16,-4-6 0 0,0-4 0 0,0-11-325 16,-2 0-1400-16,-2-24-1128 0</inkml:trace>
  <inkml:trace contextRef="#ctx0" brushRef="#br0" timeOffset="6161.83">7353 11666 3201 0,'0'0'2429'0,"0"0"-1709"0,0 0 9 16,0 0-393-16,0 0-168 0,-6 44 80 16,6-19-112-16,-5 6-32 0,5 3 17 15,5-1-121-15,-5 6 0 0,10 8 0 16,-6 7 0-16,2 11 0 0,-2 10 0 16,-4 9 0-16,0 5 0 0,0 8 0 15,0 11 0-15,0 7 0 0,-4 10 0 16,-2 6 0-16,-2 5 0 15,2 6 0-15,-7 6 0 0,1 3 0 16,-1 5 0-16,-3 3 0 16,-3 1 0-16,1 3 0 0,-3 3 0 15,0 0 0-15,1 1 0 0,-1 5 0 16,4 0 0-16,-3-1 0 0,3 3 0 16,-1 0 0-16,5-3 0 0,-3-2 0 15,5-3 0-15,1-5 0 16,0-3 0-16,-1-3 0 0,7-7 0 15,-2-4 0-15,2-9 0 0,4-7 0 16,0-7 0-16,0-6 0 0,6-6 0 16,-2-9 0-16,0-8 0 0,2-13 0 15,-1-6 0-15,1-8 0 16,-6-14 0-16,4-6 0 0,-4-7 0 16,2-9 0-16,2-3 0 0,0-10 0 15,-4-4 0-15,2-6 0 0,-2-2 0 16,4-1 0-16,-4 0 0 0,0-1 0 15,0 0 0-15,0-2 0 0,0 3 0 16,0-1 0-16,0 0 0 16,0 0 0-16,0 0 0 0,0-2 0 15,-4-1-509-15,2-2-2064 0,-2-13-765 0</inkml:trace>
  <inkml:trace contextRef="#ctx0" brushRef="#br0" timeOffset="6427.74">7061 17965 5754 0,'0'0'1017'0,"0"0"-509"0,0 0 405 0,0 0-913 0,54 37 0 15,-31-32 0-15,2-2 0 0,6 1 0 16,6-2 0-16,4-2 0 16,7-1 0-16,3-4 0 0,-1 0 0 15,2-2 0-15,-1-1 0 0,-3-3 0 16,-5 2 0-16,-6 1 0 16,-8 2-713-16,-8 0-936 0</inkml:trace>
  <inkml:trace contextRef="#ctx0" brushRef="#br0" timeOffset="6957.71">7342 11730 4562 0,'0'0'668'0,"0"0"0"16,0 0 109-16,0 0-513 0,0 0-68 15,36 9 136-15,-5-8-164 0,10-1-56 16,9 0-56-16,1-7-48 16,3-3-16-16,8-3-284 0,0-5-440 15,6-1 79-15,2 1-683 0,-18 4 67 16,-4 2-516-16</inkml:trace>
  <inkml:trace contextRef="#ctx0" brushRef="#br0" timeOffset="7452.83">7898 11857 3933 0,'7'33'1021'16,"1"6"-601"-16,-2 13 164 0,-2 7 101 15,2 8-269-15,-1 8-76 16,1 9 156-16,-2 7-212 0,-4 9-271 16,0 10-13-16,-4 10 0 0,-2 7 0 15,-3 7 0-15,3 5 0 16,-4 5 0-16,-3 3 0 0,3 3 0 16,-4 3 0-16,-3 0 0 15,-2 2 0-15,1 0 0 0,-3 1 0 0,3 0 0 16,-1 2 0-16,0-2 0 15,3 0 0-15,-1-2 0 0,3-2 0 16,8-3 0-16,-5-2 0 0,11-5 0 16,0-3 0-16,0-5 0 0,4-5 0 15,3-1 0-15,-3-6 0 0,2-4 0 16,4-1 0-16,-4-2 0 0,1-6 0 16,1-1 0-16,-2-7 0 15,-6-4 0-15,0-5 0 0,0-4 0 16,-4-4 0-16,-2-4 0 0,-5-3 0 15,1-6 0-15,-2-2 0 0,1-4 0 16,1-11 0-16,0-4 0 16,1-3 0-16,7-7 0 0,-4 1 0 15,6-6 0-15,0-8 0 0,0-8 0 16,2-8 0-16,2-7 0 16,-4-2 0-16,7-2 0 0,-3-6-1477 15,-2-2-268-15,2-15-1000 0</inkml:trace>
  <inkml:trace contextRef="#ctx0" brushRef="#br1" timeOffset="10867.65">5548 12332 1652 0,'0'0'64'0,"0"0"1817"15,0 0-512-15,0 0-609 0,0 0-52 16,0 0 241-16,0 0-461 0,0 0-167 16,0 0-321-16,-2-2 0 0,2 2 0 15,0 0 0-15,-2 0 0 16,2 0 0-16,0 0 0 0,0 0 0 16,0 0 0-16,2 1 0 0,2 1 0 15,7 2 0-15,9 3 0 16,3-1 0-16,16-1 0 0,5-2 0 15,9 1 0-15,9-3 0 0,13 0 0 16,14-1 0-16,10 0 0 0,13-2 0 16,5-2 0-16,5 3 0 0,4-1 0 15,1 2 0-15,-1 0 0 0,-6 2 0 16,-9 4 0-16,-5 0 0 0,-18 1 0 16,-9-1 0-16,-15-2 0 0,-16-1 0 15,-13 1 0-15,-15-3 0 0,-13 0 0 16,-7-1 0-16,0 0 0 15,-4 0 0-15,-3 0-1209 0,-13-5-1445 0</inkml:trace>
  <inkml:trace contextRef="#ctx0" brushRef="#br1" timeOffset="11387.6">5486 13020 4229 0,'0'0'501'0,"0"0"387"16,0 0-268-16,0 0-159 0,0 0 527 15,0 0-483-15,0 0-505 0,0 0 0 16,0 0 0-16,33 26 0 0,4-16 0 16,15 2 0-16,14 2 0 0,9-2 0 15,14 1 0-15,16 0 0 16,23-1 0-16,17-2 0 0,12-2 0 15,2-2 0-15,-12-1 0 0,-17-4 0 16,-24-1 0-16,-26-5 0 0,-18-2 0 16,-25-2 0-16,-6-3 0 15,-20-3-529-15,-9 3-2172 0,-8-6-1221 0</inkml:trace>
  <inkml:trace contextRef="#ctx0" brushRef="#br1" timeOffset="11985.04">5933 12444 4550 0,'0'0'1172'0,"0"0"113"0,0 0-585 0,0 0-215 15,0 0-485-15,0 0 0 0,0 0 0 16,27 33 0-16,4-3 0 0,16 5 0 16,11 3 0-16,14 0 0 0,13 3 0 15,10 4 0-15,0 4 0 16,4-1 0-16,-14-1 0 0,-6-4 0 16,-7-6 0-16,-14-6 0 0,-10-1 0 15,-7-7 0-15,-18-2 0 0,-7-6 0 16,-6-3 0-16,-10-6 0 15,0-2-645-15,-6-4-772 0</inkml:trace>
  <inkml:trace contextRef="#ctx0" brushRef="#br1" timeOffset="12233.94">5827 12952 6615 0,'37'-14'1452'0,"21"-11"-1327"16,13-9-125-16,9-5 0 0,11-5 0 16,-2-5 0-16,0 3 0 0,-4-2 0 15,-1 2 0-15,-1 5 0 16,-4 2 0-16,-5 6 0 0,-6 5 0 15,-6 6 0-15,-8 3 0 0,-17 6-2750 16,-12 1-2376-16</inkml:trace>
  <inkml:trace contextRef="#ctx0" brushRef="#br1" timeOffset="13105.11">5391 14823 6022 0,'0'0'925'15,"0"0"-305"-15,0 0-160 0,0 0-295 16,0 0-165-16,0 0 0 0,0 0 0 16,43-9 0-16,9 9 0 0,12 0 0 15,15 0 0-15,6 0 0 0,18 0 0 16,9-2 0-16,14-4 0 16,14-3 0-16,3-2 0 0,-1-2 0 15,-11 0 0-15,-16 0 0 0,-22 0 0 16,-28 2-529-16,-18 4-672 0,-26 2 193 15,-15 3-1409-15</inkml:trace>
  <inkml:trace contextRef="#ctx0" brushRef="#br1" timeOffset="13634.96">5230 15644 5942 0,'0'0'400'0,"0"0"101"0,0 0 31 0,72-3-256 0,-14-4 232 16,21-3-475-16,20-3-33 0,19 0 0 0,12 1 0 16,10-1 0-16,9 6 0 15,2 3 0-15,2 4 0 0,0 4 0 16,0 7 0-16,-2 3 0 0,-8 5 0 15,-7 1 0-15,-20 0 0 0,-15-2 0 16,-22 0 0-16,-24-6 0 16,-24-6-241-16,-18-4-2612 0</inkml:trace>
  <inkml:trace contextRef="#ctx0" brushRef="#br1" timeOffset="14044.68">5711 14897 7275 0,'0'0'548'0,"0"0"-280"0,34 42-167 15,-3-12-101-15,10 9 0 0,6-2 0 16,13 4 0-16,13 0 0 0,16-3 0 16,10 1 0-16,0-2 0 0,-8-1 0 15,-6-2 0-15,-13 2 0 16,-14-4 0-16,-6-2-365 0,-15-2-623 16,-14-7-885-16,-9-6 496 0,-8-6-1132 0</inkml:trace>
  <inkml:trace contextRef="#ctx0" brushRef="#br1" timeOffset="14269">5730 15360 7863 0,'0'0'316'0,"62"-45"-303"0,-6 10-13 16,8-4 0-16,8-1 0 0,13-6 0 15,10-1 0-15,4 1 0 0,7 1 0 16,-1 3 0-16,5 2 0 0,-9 4 0 16,-2 1 0-16,-10 3 0 0,-27 11-1569 15,-12 0-1377-15</inkml:trace>
  <inkml:trace contextRef="#ctx0" brushRef="#br1" timeOffset="14796.76">5265 17120 4438 0,'0'0'344'0,"0"0"428"15,0 0-484-15,37 4 176 0,11-4 445 16,16-4-413-16,21-3-104 0,14-4-303 15,4 0-89-15,7 1 0 0,1 1 0 16,1 0 0-16,4 2 0 0,-1 1 0 16,5 1 0-16,0 4 0 0,-4 1 0 15,-6 0 0-15,-9 7-285 16,-16 0-243-16,-13 3 56 0,-25-1-141 0,-22 1-995 16,-12-4 223-16,-13-4-1796 0</inkml:trace>
  <inkml:trace contextRef="#ctx0" brushRef="#br1" timeOffset="15236.6">5370 17667 3557 0,'-37'10'624'0,"8"2"-283"0,-4 2-1 15,8-1 256-15,5 2-280 0,7-1 48 16,7-1 261-16,8 1-313 16,13-1-52-16,22 0 88 0,10-3-60 15,26-7-67-15,11-3-221 0,18-6 0 16,11-3 0-16,3-2 0 16,4 3 0-16,2 1 0 0,-2 3 0 15,-4 3 0-15,-9 1 0 0,-3 1 0 16,-16 5 0-16,-9-1 0 0,-11 2 0 15,-10-1 0-15,-17 1 0 0,-14-2 0 16,-14-2-605-16,-9 0-295 0,-14-3-2242 0</inkml:trace>
  <inkml:trace contextRef="#ctx0" brushRef="#br1" timeOffset="15527.35">5693 17130 7547 0,'0'0'432'0,"56"21"-219"0,-25 4-213 16,0 4 0-16,2 7 0 0,4 2 0 15,11 0 0-15,7-1 0 0,9-2 0 16,-2 2 0-16,2-4 0 0,1-1 0 16,-3-4 0-16,-5-4-285 0,1-5-323 15,-6-3 172-15,-4-7-25 0,-1-9-843 16,-16 0 51-16,-4-8-163 0</inkml:trace>
  <inkml:trace contextRef="#ctx0" brushRef="#br1" timeOffset="15710.81">6363 17211 8067 0,'-62'45'125'0,"10"4"-125"16,-10 7 0-16,-2-2 0 16,0 0 0-16,-2-5 0 0,8-4 0 15,8-7 0-15,13-8 0 0,10-13-421 16,13-7-1068-16,9-13-1008 0</inkml:trace>
  <inkml:trace contextRef="#ctx0" brushRef="#br1" timeOffset="16673.22">8802 11803 6839 0,'0'0'744'15,"0"0"-135"-15,-54-36-609 0,29 23 0 16,-2 1 0-16,-4 0 0 0,0 3 0 15,0 4 0-15,2 1 0 16,9 4 0-16,-1 2 0 0,7 3 0 16,3 7 0-16,5 4 0 0,0 2 0 15,6 3 0-15,0 0 0 0,10-2 0 16,11 0 0-16,2 0 0 0,14-5 0 16,4 1 0-16,7-3 0 0,-1 0 0 15,-1 2 0-15,-7 2 0 0,-10 3 0 16,-6 2 0-16,-13 3 0 0,-10 1 0 15,-6-1 0-15,-9-1 0 16,-5 1 0-16,-3-3 0 0,-8-2 0 16,0-2 0-16,4-4 0 0,-4-6 0 15,4-6 0-15,2-4 0 16,9-14 0-16,1-9-197 0,9 2-1171 16,6-9-597-16</inkml:trace>
  <inkml:trace contextRef="#ctx0" brushRef="#br1" timeOffset="16892.83">9095 11037 6975 0,'0'0'420'0,"0"0"377"16,-41 50-797-16,18-9 0 0,-2 11 0 16,5 6 0-16,3 6 0 0,11 7 0 15,2 6 0-15,4 5 0 0,6 4 0 16,-2 0 0-16,2-3 0 0,-6-4 0 15,0-4 0-15,-2-6 0 16,-6-10 0-16,2-7 0 0,0-11 0 16,-3-14-1337-16,3-15-1529 0</inkml:trace>
  <inkml:trace contextRef="#ctx0" brushRef="#br1" timeOffset="17048.88">8816 11710 7359 0,'0'0'833'15,"0"0"-833"-15,37-19 0 16,-16 13 0-16,2 2 0 0,-2 3 0 16,-1 1 0-16,1 0 0 0,0 0 0 15,-1 0 0-15,3 1 0 0,-2 2 0 16,-5-2 0-16,-1-1-1738 0</inkml:trace>
  <inkml:trace contextRef="#ctx0" brushRef="#br1" timeOffset="17294.07">9159 11823 7447 0,'0'0'745'0,"-31"55"-745"15,19-23 0-15,2-1 0 16,6-1 0-16,8-2 0 0,12-3 0 16,5-5 0-16,16-3 0 0,4-9 0 15,1-5 0-15,5-7 0 0,3-9 0 16,-5-9 0-16,-1-6 0 15,-9-2 0-15,-8-2 0 0,-11 0 0 16,-5-1 0-16,-11 5 0 0,0 3 0 16,-7 7 0-16,-3 6 0 0,4 7 0 15,2 3 0-15,4 2-617 0,-4 0-1824 16,4 0-288-16</inkml:trace>
  <inkml:trace contextRef="#ctx0" brushRef="#br1" timeOffset="17542.34">9678 11835 7067 0,'0'0'1084'0,"-20"-38"-1043"16,13 17-41-16,-3 7 0 0,0 3 0 16,-5 8 0-16,-1 8 0 0,-5 10 0 15,0 10 0-15,-6 8 0 0,7 6 0 16,-1 3 0-16,11-1 0 15,4-2 0-15,6-5 0 0,12-6 0 16,7-8 0-16,7-7 0 0,5-10 0 16,7-7 0-16,3-14 0 0,-2-9 0 15,3-11 0-15,-7-7 0 0,-4-8-1445 16,-13 10-612-16,-3-4-2037 0</inkml:trace>
  <inkml:trace contextRef="#ctx0" brushRef="#br1" timeOffset="17696.52">9858 11212 6418 0,'0'0'721'16,"-23"52"332"-16,13-12-1053 0,-4 6 0 16,-7 8 0-16,4 4 0 0,-3 3 0 15,-1 5 0-15,9-1 0 0,-3-2 0 16,5-4 0-16,10-2 0 16,0-4 0-16,10-7 0 0,5-6-869 15,1-14-584-15,1-9-3061 0</inkml:trace>
  <inkml:trace contextRef="#ctx0" brushRef="#br1" timeOffset="17982.81">10214 11725 8192 0,'0'0'0'0,"-15"-42"0"0,-1 27 0 16,-5 9 0-16,-4 4 0 0,-8 2 0 15,-4 4 0-15,0 4 0 0,2 5 0 16,1 2 0-16,10 2 0 0,7 2 0 15,7 0 0-15,14 1 0 16,12 0 0-16,11 1 0 0,11-1 0 16,7 2 0-16,5-1 0 0,5 3 0 15,-5 2 0-15,2 5 0 16,-7 1 0-16,-12-1 0 0,-8 0 0 16,-15-2 0-16,-10-1 0 0,-14 0 0 15,-13-1 0-15,-10 1 0 0,-9-1 0 16,-7-6 0-16,-5-2 0 15,2 0 0-15,-2-6 0 0,4 1 0 16,1-3 0-16,11-5 0 0,1-4-2882 0</inkml:trace>
  <inkml:trace contextRef="#ctx0" brushRef="#br1" timeOffset="18915.25">8963 12297 5462 0,'0'0'524'16,"0"0"649"-16,0 0-421 0,0 0-471 16,0 0-281-16,0 0 0 0,0 0 0 15,0 0 0-15,-14 47 0 16,7-18 0-16,3 1 0 0,-2 4 0 16,-2 1 0-16,-3 1 0 0,-1 0 0 15,-5 0 0-15,-11 0 0 16,-6-3 0-16,-3-4 0 0,-8-1 0 15,-5-6 0-15,-2-2 0 0,-1-3 0 16,-5-3 0-16,2-4 0 0,-6-4 0 16,4-5 0-16,-2-1 0 0,-2-7 0 15,-2-3 0-15,2-5 0 0,-2-3 0 16,-4-3 0-16,2 2 0 0,2 1 0 16,6 5 0-16,0 2 0 0,4 3 0 15,7 2 0-15,7 0 0 0,7 3 0 16,2 1 0-16,8 1 0 15,-1 1 0-15,7 0 0 0,7 0 0 16,4 1 0-16,1 0 0 0,5 0 0 16,0 1 0-16,7-1-621 0,1 4-31 15,0-3-593-15,0 0-272 16,-1-1-544-16</inkml:trace>
  <inkml:trace contextRef="#ctx0" brushRef="#br1" timeOffset="19303">7452 12514 2621 0,'0'0'3109'0,"0"0"-2228"0,0 0-405 0,45-23 28 15,-28 15 64-15,-7 3-535 16,-3 0-33-16,-3 4 0 0,-2 0 0 16,-2 1 0-16,-2 0 0 0,-15 5 0 15,-14 8 0-15,-4 3-21 16,-6 6-23-16,1-1 44 0,16 3 65 15,-1-4-65-15,12 0 0 0,7 0 0 16,8-1 0-16,15 2 0 0,12-2 0 16,8 1 0-16,15-4 0 0,1-3 0 15,9-1 0-15,2-5 0 0,5 0 0 16,3-2 0-16,-2-4 0 0,3-1 0 16,-20-1-1297-16,-5-6-960 0</inkml:trace>
  <inkml:trace contextRef="#ctx0" brushRef="#br1" timeOffset="19922.18">8802 12749 5050 0,'0'0'584'0,"0"0"44"0,0 0 97 0,0 0-333 16,0 0-168-16,0 0-76 0,0 0-136 16,-6 55 80-16,6-15 188 0,2 9-223 15,6 2-57-15,-6 2 0 0,2 6 0 16,0 6 0-16,-2 5 0 15,2 7 0-15,-4 3 0 0,0 6 0 16,0 5 0-16,-6 1 0 0,-2 4 0 16,-2 4 0-16,-7 2 0 0,-10-3 0 15,-4 1 0-15,-12-3 0 0,-9-6 0 16,-6 3 0-16,-10-4 0 0,-4-6 0 16,-9-4 0-16,-8-8 0 15,-4-8 0-15,2-6 0 0,-4-6 0 16,8-8 0-16,3-5 0 0,3-3 0 15,9-5 0-15,-1-4 0 0,5-3 0 16,10-5 0-16,9-4 0 0,3-5 0 16,17-3 0-16,11-4 0 15,7-3 0-15,9 0 0 0,2-6-25 16,13-7-547-16,11-10-897 0,-3 1-3 16,2-3-477-16</inkml:trace>
  <inkml:trace contextRef="#ctx0" brushRef="#br1" timeOffset="20218.93">7576 14915 6038 0,'0'0'204'0,"-52"-8"493"16,28-2-313-16,-3-1-160 16,0-2-180-16,2 1-36 0,2-1-8 15,7 2 0-15,5-1-4 0,1 5 4 16,10 0 24-16,0 2-8 0,0 0 24 15,6-1 60-15,9 1-84 0,7 2 68 16,9 5 36-16,-6 9-116 16,-2 2-4-16,-9 5 0 0,-7 2-12 15,-7 5 12-15,-7 4-4 0,-11 0 20 16,-9 2-12-16,0 1 28 0,-6-1-8 16,4-4-24-16,8-3 133 0,9-6-133 15,12-4 0-15,2-2 0 16,13-2 0-16,9 1 0 0,3-3 0 15,15-1-301-15,-13-3-547 0,6-2-2246 0</inkml:trace>
  <inkml:trace contextRef="#ctx0" brushRef="#br1" timeOffset="20966.71">8496 14136 6707 0,'0'0'72'0,"0"0"24"0,6 45 44 0,-6-13 124 16,0 10-40-16,0 5-56 15,-6 10-164-15,-2 8 12 0,6 8 32 16,-3 4-48-16,5 6 64 0,0 7 100 16,0 6-104-16,0 8-28 0,0 7 84 15,-4 4-99-15,-2 3-17 0,-4 4 0 16,-1 3 0-16,-5 1 0 0,-1 0 0 16,-10 3 0-16,-12 0 0 15,-8-2 0-15,-7 0 0 0,-14-5 0 16,-7-6 0-16,-7-2 0 0,-7-7 0 15,-8-10 0-15,-3-4 0 0,3-8 0 16,0-9 0-16,-2-4 0 16,6-4 0-16,4-9 0 0,8-7 0 15,7-6 0-15,6-7 0 0,10-4 0 16,10-7 0-16,13-8-49 16,10-5-379-16,17-6 28 0,8-7-252 15,10-2-165-15,13-8-75 0,4-6-149 16,-2-3 93-16,-5-4-1461 0</inkml:trace>
  <inkml:trace contextRef="#ctx0" brushRef="#br1" timeOffset="21277.71">7088 17265 6719 0,'0'0'8'15,"0"0"948"-15,-37 14-584 0,33-19-235 16,4-7-137-16,0-8 0 0,0-6 0 15,4-6 0-15,12-5 0 0,-1 2 0 16,8-5 0-16,-3 3 0 16,3 1 0-16,2 5 0 0,-2 9 0 15,-3 5 0-15,-5 10 0 0,-5 7 0 16,-10 4 0-16,-6 17 0 16,-9 6 0-16,-5 15 0 0,-11 7 0 15,-2 1 0-15,2 1 0 0,4 0 0 16,0-3 0-16,12-7 0 0,-1-3 0 15,8-5 0-15,6-4 0 0,2-4 0 16,10-4 0-16,11-4 0 0,10-6 0 16,16-2-777-16,-10-7-252 0,11-2-1824 15</inkml:trace>
  <inkml:trace contextRef="#ctx0" brushRef="#br1" timeOffset="29392.29">24963 8362 2325 0,'0'0'4278'0,"0"0"-3690"16,0 0-156-16,0 0-40 0,0 0-300 15,-36-2-7-15,36-6-85 0,7-8 0 16,11-13 0-16,9-10 0 0,8-8 0 16,7-7 0-16,5-3 0 0,9-8 0 15,0-6 0-15,0-7 0 0,-1-4 0 16,-3-11 0-16,-2-4 0 16,-7-5 0-16,-4 0 0 0,-4 6 0 15,1 8 0-15,1 9 0 0,4 8 0 16,5 7 0-16,1 8 0 0,1 10 0 15,-3 5 0-15,-3 8 0 0,-5 7 0 16,-4 3 0-16,-6 7 0 0,-7 5 0 16,-7 3-217-16,-5 3-495 0,-6 4-1265 15,0-1-556-15</inkml:trace>
  <inkml:trace contextRef="#ctx0" brushRef="#br1" timeOffset="29702.05">25810 6529 5426 0,'0'0'1697'16,"-31"10"-1045"-16,21-6-235 0,6-2-417 15,4-1 0-15,2 1 0 0,16-2 0 16,22-3 0-16,17-10 0 0,20-4 0 15,8-4 0-15,-1 2 0 0,-5 7 0 16,-11 8 0-16,-16 8 0 0,-21 15 0 16,-17 13 0-16,-14 10 0 0,-16 8 0 15,-13 5 0-15,-2 4 0 16,-4-1 0-16,6-2 0 0,2-5 0 16,6-5 0-16,5-6 0 0,3-7 0 15,5-13-2366-15,4-6-1972 0</inkml:trace>
  <inkml:trace contextRef="#ctx0" brushRef="#br1" timeOffset="30790.29">22695 5088 4173 0,'0'0'1325'0,"0"0"-156"16,0 0-529-16,0 0-224 0,-33-8 40 15,16 18-443-15,1 3-13 0,1 4 0 16,5 6 0-16,0 4 0 0,1 5 0 16,5 4 0-16,2 3 0 0,2 1 0 15,6-2 0-15,5-4 0 0,1-5 0 16,7-9 0-16,6-7 0 0,-1-8 0 16,7-9 0-16,2-6 0 15,-2-8 0-15,-4-4 0 0,-4-2 0 16,-11-4 0-16,-5 2 0 15,-7 0 0-15,-5 1 0 0,-5 0 0 0,-4 2 0 16,-5-1 0-16,5 3 0 16,-1 2 0-16,7 6 0 0,2 4 0 15,6 6 0-15,0 2-785 0,0-2-644 16,6 3-380-16</inkml:trace>
  <inkml:trace contextRef="#ctx0" brushRef="#br1" timeOffset="31070.21">22881 5168 6871 0,'0'0'916'0,"0"0"-511"15,0 0-405-15,0 0 0 0,0 0 0 16,-10 55 0-16,18-28 0 0,2 1 0 16,5-2 0-16,3 1 0 0,-1-2 0 15,6 0 0-15,-1-4 0 16,1-4 0-16,0-5 0 0,0-6 0 15,-7-6 0-15,1-3 0 0,-3-7 0 16,-2-7 0-16,-1-4 0 16,-3-5 0-16,-2-3 0 0,0-2 0 15,-3 1 0-15,-3-5 0 0,-3 2 0 16,-1-2 0-16,-2-3 0 0,6 0-473 16,0 1-1012-16,4 9-1372 15,5 1 520-15</inkml:trace>
  <inkml:trace contextRef="#ctx0" brushRef="#br1" timeOffset="31257.74">23218 4781 6526 0,'0'0'1045'0,"0"0"-424"16,0 0-621-16,0 0 0 0,-6 45 0 16,6-4 0-16,2 6 0 0,2 3 0 15,0-4 0-15,2 3 0 16,3 2 0-16,-1 0 0 0,-4 1 0 15,4-2 0-15,-6-3 0 0,2-4 0 16,-4-8 0-16,0-10-281 16,-4-9-1548-16</inkml:trace>
  <inkml:trace contextRef="#ctx0" brushRef="#br1" timeOffset="31382.01">23158 5189 6851 0,'0'0'1032'0,"37"-26"-723"0,-10 14-309 15,0 4 0-15,-2 2 0 0,0 0 0 16,-3 4 0-16,3-2 0 0,-2-3 0 16,-7 3-1605-16,3-4-2205 0</inkml:trace>
  <inkml:trace contextRef="#ctx0" brushRef="#br1" timeOffset="31756.38">23555 5220 6991 0,'0'0'732'0,"0"0"-492"16,33-12-11-16,-8 4-229 0,0 1 0 15,3 2 0-15,-5 1 0 0,-4 1 0 16,-3 0 0-16,-1 0 0 16,-7 2-665-16,-2-3-3429 0</inkml:trace>
  <inkml:trace contextRef="#ctx0" brushRef="#br1" timeOffset="32126.36">24016 5125 4550 0,'0'0'1456'0,"0"0"-683"16,0 0 83-16,0 0-352 0,-37-19-451 16,30 19-53-16,-3 8 0 0,0 9 0 15,-1 2 0-15,3 6 0 16,2-1 0-16,2 1 0 0,4 1 0 15,0 1 0-15,10-2 0 0,5-4 0 16,7-6 0-16,5-5 0 16,2-8 0-16,0-2 0 0,0-5 0 15,0-5 0-15,-10-6 0 0,-3-1 0 16,-6-3 0-16,-7 1 0 0,-6-1 0 16,-5 3 0-16,-10 1 0 15,1 1 0-15,-4 2 0 0,-3 0 0 16,-1-2 0-16,4 2 0 0,2 3 0 15,11 3-481-15,2 3-179 0,6 2-813 16,4 2-244-16,6-1-1144 0</inkml:trace>
  <inkml:trace contextRef="#ctx0" brushRef="#br1" timeOffset="32826.66">24417 4772 5482 0,'-6'-36'572'0,"-1"5"25"0,-5-1 463 16,0 10-612-16,-5 3-415 15,-2 6-33-15,1 3 0 0,-1 6 0 16,3 3 0-16,-1 1 0 0,1 7 0 15,-3 5 0-15,0 6 0 0,-1 7 0 16,-1 5 0-16,3 7 0 0,3 3 0 16,7 4 0-16,6 2 0 15,6-2 0-15,12 1 0 0,7-2 0 16,6-3 0-16,4-2 0 0,0-4 0 16,-4 2 0-16,-6-3 0 15,-5-2 0-15,-5-1 0 0,-11-3 0 16,-2-2-437-16,-4-8-816 0,-2-2-1836 0</inkml:trace>
  <inkml:trace contextRef="#ctx0" brushRef="#br1" timeOffset="32982.42">24148 5194 7199 0,'0'0'993'16,"0"0"-993"-16,52-20 0 0,-13 9 0 15,4 0 0-15,-5 4 0 16,-3 0 0-16,-2 0 0 0,-2 0 0 15,0-5-233-15,-6 3-2248 0,-5-3-2593 0</inkml:trace>
  <inkml:trace contextRef="#ctx0" brushRef="#br1" timeOffset="33267.82">24593 5103 6318 0,'0'0'1221'0,"51"-7"-568"0,-28 4-653 15,-7 2 0-15,1 0 0 0,-3-4 0 16,3-1 0-16,0-2-761 16,-3 1-556-16,-4-4-2741 0</inkml:trace>
  <inkml:trace contextRef="#ctx0" brushRef="#br1" timeOffset="33699.33">24739 5694 2197 0,'0'0'1676'16,"9"53"-879"-16,-5-32 7 0,-2-12-136 15,-2-4 101-15,2-5-293 0,-2-1-96 16,0-13 45-16,0-15-425 16,0-13 0-16,4-13 0 0,0-8 0 15,4-6 0-15,1-8 0 0,-1-5 0 16,4 1 0-16,7 5 0 0,6 11 0 16,4 15 0-16,0 14 0 15,-5 10 0-15,-5 11 0 0,-9 5 0 16,-3 4 0-16,-3 6 0 0,-2 0 0 15,0 6 0-15,4 6 0 0,2 6 0 16,-2 7 0-16,1 3 0 0,-5 1 0 16,-2-3 0-16,-4 1 0 0,-7-2 0 15,-1-1 0-15,-5-2 0 0,1-3 0 16,-3-5 0-16,5-5 0 0,1-7 0 16,5-7-273-16,2-4-655 0,4-7-1950 15</inkml:trace>
  <inkml:trace contextRef="#ctx0" brushRef="#br1" timeOffset="34006.69">25151 4651 6671 0,'0'0'908'0,"0"0"-295"0,0 0-613 16,-4 42 0-16,1-3 0 0,1 9 0 15,0 4 0-15,0-2 0 16,-2 1 0-16,2-2 0 0,0-4 0 15,0-1 0-15,0-3 0 0,0-4 0 16,2-9 0-16,0-9 0 0,2-7 0 16,0-7 0-16,0-5 0 0,4-4 0 15,7-10 0-15,5-8 0 0,5-3 0 16,-4 2 0-16,-1 9 0 0,-10 9 0 16,-3 5 0-16,-1 1 0 15,-4 10 0-15,0 9 0 0,0 1 0 16,-2 3 0-16,0-2 0 0,-1-6 0 15,3-5 0-15,3-3 0 0,5-2 0 16,4-6-57-16,5-1-1059 16,1-3-117-16,-1-3-2100 0</inkml:trace>
  <inkml:trace contextRef="#ctx0" brushRef="#br1" timeOffset="34287.67">25421 5085 6094 0,'0'0'1609'16,"0"0"-1120"-16,-47-26-489 0,30 28 0 15,1 10 0-15,-3 6 0 0,3 7 0 16,1 2 0-16,5 4 0 0,2-3 0 16,6 2 0-16,4-8 0 0,8-1 0 15,4-6 0-15,5-7 0 0,0-6 0 16,3-4 0-16,1-7 0 0,0-7 0 16,-5 1 0-16,-3 0 0 0,-5 0 0 15,-4 7 0-15,-3 2 0 16,-1 4 0-16,-2 2 0 0,0 0 0 15,-2 2 0-15,-1 9 0 0,3 4 0 16,0 4 0-16,3 0 0 16,3-2 0-16,4-7 0 0,5-1 0 15,-1-6 0-15,5-3-1501 0,-7 0-104 16,2-3-492-16</inkml:trace>
  <inkml:trace contextRef="#ctx0" brushRef="#br1" timeOffset="34616.58">25723 5039 6106 0,'0'0'725'0,"19"-47"179"16,-15 33-512-16,-4 9-327 0,-4 3-65 15,-9 2 0-15,-11 7 0 0,-5 6 0 16,-4 4 0-16,2 2 0 0,8-3 0 16,4 1 0-16,7-3 0 0,4-2 0 15,6-2 0-15,2-3 0 16,12 0 0-16,11-1 0 0,10 0 0 15,10-3 0-15,3 1 0 0,-5-3 0 16,-2 0 0-16,-6-1 0 16,-8 1 0-16,-10 2 0 0,-9 0 0 15,-8 3 0-15,-11 6 0 0,-14 7 0 16,-14 6 0-16,-13 2 0 0,-3 0 0 16,5-3 0-16,2-4 0 15,7-4 0-15,10-6 0 0,12-4 0 16,9-3 0-16,10-3 0 0,6-6 0 15,18-11-233-15,18-9-727 0,-1 1-1393 16,6-5-197-16</inkml:trace>
  <inkml:trace contextRef="#ctx0" brushRef="#br1" timeOffset="34866.96">25930 5103 7359 0,'0'0'833'15,"0"0"-833"-15,0 0 0 16,41-12 0-16,-14-5 0 0,2-7 0 15,-4 1 0-15,-9-1 0 0,-3 3 0 16,-11 3 0-16,-2 3 0 16,-10 5 0-16,-9 7 0 0,-4 5 0 15,-4 11 0-15,-4 11 0 0,-2 9 0 16,4 7 0-16,7 2 0 0,7-1 0 16,15-3 0-16,10-5 0 15,17-7 0-15,11-4 0 0,11-12 0 16,7-4 0-16,4-5 0 0,2-2 0 15,0-5 0-15,-2-1 0 0,-15 0-1433 16,-3-2-1033-16</inkml:trace>
  <inkml:trace contextRef="#ctx0" brushRef="#br1" timeOffset="35544.26">22162 5888 5766 0,'0'0'476'0,"0"0"69"16,4 36 423-16,-2-11-531 0,-2 5-437 15,0 0 0-15,0 1 0 0,0-1 0 16,0-4 0-16,0-2 0 16,-2-5 0-16,-2-5 0 0,4-5 0 15,0-4 0-15,0-2 0 0,0-2 0 16,0-4 0-16,0-10 0 16,6-14 0-16,4-10 0 0,5-9 0 15,3-3 0-15,1 3 0 0,1 5 0 16,1 5 0-16,2 10 0 0,-9 14 0 15,5 11 0-15,-11 8 0 0,-4 13 0 16,-2 10 0-16,-2 1 0 0,0 4 0 16,0 0 0-16,0-6 0 0,0-4 0 15,5-5 0-15,1-5 0 0,2-7 0 16,2-4 0-16,3-4 0 16,1-6 0-16,-1-9 0 0,-1-5 0 15,-2-6 0-15,3-3 0 0,-3-1 0 16,0 2 0-16,-3 5 0 0,1 9 0 15,-6 6 0-15,-2 7 0 0,0 4 0 16,0 12 0-16,0 14 0 16,-2 5 0-16,0 5 0 0,2-5 0 15,2-6 0-15,6-5 0 0,0-4 0 16,3-2 0-16,3-6 0 16,1-4-549-16,-1-6-696 0,3-1-1896 0</inkml:trace>
  <inkml:trace contextRef="#ctx0" brushRef="#br1" timeOffset="35811.08">22726 5922 6102 0,'0'0'1137'0,"-25"-43"-377"0,7 28-567 15,-3 4-193-15,-2 8 0 0,0 4 0 16,1 8 0-16,1 9 0 0,2 7 0 16,5 2 0-16,6 2 0 15,6 0 0-15,6 0 0 0,8-3 0 16,7-3 0-16,8-4 0 0,-1-8 0 15,14-4 0-15,-5-7 0 16,2-6 0-16,-2-4 0 0,-4-5 0 16,-4-1 0-16,-12-3 0 0,-7-1 0 15,-8-2 0-15,-4 1 0 0,-7 1 0 16,-7 1 0-16,1 1 0 16,-1 1 0-16,-5 1-121 0,8 4-2520 15,-1-1-745-15</inkml:trace>
  <inkml:trace contextRef="#ctx0" brushRef="#br1" timeOffset="36123.48">22970 5575 6350 0,'0'0'1693'0,"0"0"-1544"16,0 0-149-16,0 0 0 16,0 0 0-16,0 0 0 0,-6 61 0 15,6-10 0-15,0 11 0 0,4-3 0 16,0-3 0-16,0-1 0 0,-4-2 0 15,0-4 0-15,-2-4 0 0,-2-8 0 16,0-5 0-16,-2-12-253 0,-1-5-3725 0</inkml:trace>
  <inkml:trace contextRef="#ctx0" brushRef="#br1" timeOffset="36249.31">22881 5903 6859 0,'0'0'876'16,"62"-43"-419"-16,-29 23-457 0,-6 7 0 15,-4 6 0-15,-5 2 0 0,-3 4 0 16,-5 1 0-16,-4 2 0 16,0 3-805-16,-3-2-2148 0,3 5-509 0</inkml:trace>
  <inkml:trace contextRef="#ctx0" brushRef="#br1" timeOffset="36386.76">23170 5949 4277 0,'0'0'1445'0,"7"58"-568"0,-5-23 583 16,-2-2-1327-16,-2 1-133 0,-3-1 0 15,-1-6 0-15,4-8 0 0,0-8 0 16,2-6 0-16,2-5 0 0,6-15-909 16,1 0-596-16,7-16-796 0</inkml:trace>
  <inkml:trace contextRef="#ctx0" brushRef="#br1" timeOffset="36465.11">23259 5645 4862 0,'0'0'1376'0,"0"0"-711"16,0 0-269-16,0 0-396 0,-41 17-408 15,35 0-1273-15,6 0-1096 0</inkml:trace>
  <inkml:trace contextRef="#ctx0" brushRef="#br1" timeOffset="36699.04">23381 5957 6006 0,'0'0'997'0,"0"0"-493"0,-45 4 181 16,30-1-685-16,1 3 0 0,3 5 0 15,1 1 0-15,4 3 0 0,4 1 0 16,2 2 0-16,4 0 0 0,6-2 0 16,3-3 0-16,5-6 0 0,3-4 0 15,0-3 0-15,-1-7 0 0,1-4 0 16,-2-6 0-16,-11-1 0 16,2-3-21-16,-4 0-255 0,-6-2 24 15,-2 2-176-15,-4-1-160 0,-2 1-337 16,0 7-1456-16,1 3-700 0</inkml:trace>
  <inkml:trace contextRef="#ctx0" brushRef="#br1" timeOffset="36920.12">23433 6094 6374 0,'0'0'865'0,"-25"38"15"0,17-28-807 15,4-7-73-15,2-3 0 0,2-3 0 16,2-11 0-16,8-12 0 0,11-7 0 15,1-4 0-15,3 2 0 0,-4 10 0 16,-5 7 0-16,3 9 0 0,-4 8 0 16,-1 6 0-16,-4 10 0 0,7 10 0 15,-7 4 0-15,-4 5 0 0,3-2 0 16,-3-2 0-16,4-2 0 16,1-8-145-16,3-7-2296 0,-4-7-2305 0</inkml:trace>
  <inkml:trace contextRef="#ctx0" brushRef="#br1" timeOffset="37494.91">24115 6063 2180 0,'0'0'2454'0,"0"0"-1202"0,0 0-467 16,-10-41-125-16,8 19 201 0,2 1-861 15,-2-1 0-15,-5 1 0 0,-1 1 0 16,0 1 0-16,-3 7 0 16,5 4 0-16,2 3 0 0,0 5 0 15,-2 5 0-15,-2 9 0 0,-5 12 0 16,3 10 0-16,6 4 0 0,4-2 0 15,8-5 0-15,8-2 0 0,5-6 0 16,6-8 0-16,4-8 0 0,2-9 0 16,0-5 0-16,-4-9 0 0,-4-4 0 15,-6-2 0-15,-5 0 0 0,-10 0 0 16,-4 2 0-16,-6 0 0 0,-9 1 0 16,1 1 0-16,-3 2 0 15,-3-2 0-15,5 2 0 0,1 0 0 16,6 1 0-16,-1 0-233 0,9-1-351 15,4 0-577-15,7-1-15 0,-1 3-117 16,3-1-2452-16</inkml:trace>
  <inkml:trace contextRef="#ctx0" brushRef="#br1" timeOffset="37716.79">24404 5539 4746 0,'0'0'1608'16,"-24"-54"-919"-16,9 30-37 0,-1 5-155 15,-1 3-497-15,1 6 0 0,-1 5 0 16,3 4 0-16,1 4 0 0,-1 9 0 16,1 6 0-16,1 9 0 0,2 6 0 15,1 5 0-15,5 5 0 0,4 3 0 16,8 5 0-16,7 0 0 0,3 2 0 16,3-1 0-16,2-4 0 15,-5-4 0-15,-5-2 0 0,-1-5 0 16,-3-3 0-16,-7-6 0 0,-2-5-681 15,-2-8-1780-15,-1-6-180 0</inkml:trace>
  <inkml:trace contextRef="#ctx0" brushRef="#br1" timeOffset="37852.44">24241 6031 6831 0,'0'0'800'0,"0"0"-239"0,35-29-561 15,-6 16 0-15,2 1 0 0,-2 1 0 16,0 1 0-16,2-1 0 0,4 0 0 15,-8 0 0-15,2-2-1009 0</inkml:trace>
  <inkml:trace contextRef="#ctx0" brushRef="#br1" timeOffset="38455.74">25014 5904 4402 0,'0'0'2385'0,"0"0"-1173"16,-18 50-1019-16,13-8-193 0,3 7 0 16,2 2 0-16,5 2 0 0,1 0 0 15,4-1 0-15,5-4 0 0,-5-5 0 16,2-5 0-16,-1-5 0 16,-3-8 0-16,-2-7 0 0,0-8-97 15,-4-5-1792-15,0-7-456 0</inkml:trace>
  <inkml:trace contextRef="#ctx0" brushRef="#br1" timeOffset="38721.08">24948 5903 5822 0,'0'0'1193'16,"-12"-46"-649"-16,12 22-44 0,10 2-367 15,4 0-133-15,9 1 0 0,4 4 0 16,4 4 0-16,2 6 0 0,0 6 0 15,0 1 0-15,-2 8 0 0,-6 6 0 16,-4 2 0-16,-9 2 0 0,-8 3 0 16,-4-1 0-16,-8 0 0 0,-8 4 0 15,-5-3 0-15,-8 3 0 0,-2-1 0 16,-2-3 0-16,2-2 0 0,6-4 0 16,8-6 0-16,7-3 0 15,6-3-233-15,4-2-543 0,12 0-209 16,11-4-803-16,0-2 531 0,6-3-284 0</inkml:trace>
  <inkml:trace contextRef="#ctx0" brushRef="#br1" timeOffset="39248.19">25335 5862 772 0,'0'0'1324'0,"14"-35"-95"0,-12 17-205 16,-6 4-55-16,-4 0 620 16,-3 3-785-16,-1 0-323 0,0 5-481 15,-1 0 0-15,3 4 0 0,0 2 0 16,1 7 0-16,1 9 0 0,2 5 0 15,0 6 0-15,1 0 0 0,5 0 0 16,0-1 0-16,0-4 0 0,3-2 0 16,5-5 0-16,2-7 0 0,3-7 0 15,3-2 0-15,-1-9 0 0,1-5 0 16,3-5 0-16,-1-4 0 0,3-2 0 16,-2 1 0-16,-1-2 0 15,-1 4-105-15,-3 4-135 0,-3 7 132 16,-5 7-4-16,-2 2 72 0,-2 3 40 15,0 1 32-15,0 4-8 0,0 6 44 16,2 5-4-16,-2 4-52 16,0 0-12-16,-2 0 0 0,2-6 0 15,1-3 0-15,-1-3 0 0,0-2-80 16,0-5 16-16,0 2 48 16,2-3-32-16,2-2 48 0,0-8 64 15,3-8-52-15,-1-4 4 0,2-3 56 16,-4 3-60-16,1 1-8 0,1 0 100 15,-2 3-48-15,-2 5 44 0,2 4 73 16,-4 6-173-16,1 2 0 0,-1 1 0 16,2 2 0-16,2 6 0 0,0 10 0 15,4 4 0-15,-1 2 0 0,-3 3 0 16,-2-3 0-16,0 1 0 0,0-4 0 16,0 0 0-16,-1-3 0 15,1-5 0-15,0-3 0 0,0-3 0 16,0-4 0-16,6-3 0 0,1-6-401 15,1-8-499-15,3-2 187 0,-7 2-99 16,2-1-1473-16</inkml:trace>
  <inkml:trace contextRef="#ctx0" brushRef="#br1" timeOffset="39499.24">25742 5847 6398 0,'0'0'681'0,"0"0"-65"0,0 0-119 16,0 0-497-16,0 0 0 0,0 0 0 15,37-9 0-15,-18-8 0 0,-1 0 0 16,-5-2 0-16,-5 0 0 0,-4 2 0 16,-4-2 0-16,-2 2 0 0,-6-1 0 15,-5 2 0-15,-1 3 0 0,-1 4 0 16,5 7 0-16,-2 5 0 0,1 14 0 16,-1 8 0-16,-3 9 0 15,5 5 0-15,6 1 0 0,4-1 0 16,6-1 0-16,9-6 0 0,7-6 0 15,7-8 0-15,2-10-53 0,4-8-459 16,1-8-516-16,-1-9 491 16,-2-4 5-16,-10 2-1137 0,-5-4-60 0</inkml:trace>
  <inkml:trace contextRef="#ctx0" brushRef="#br1" timeOffset="39670.37">26044 5452 6691 0,'0'0'1160'0,"0"0"-819"0,0 0-341 15,-31 44 0-15,18-1 0 0,5 10 0 16,2 4 0-16,6-2 0 0,6-1 0 16,2 1 0-16,3-6 0 0,3-4 0 15,5-3 0-15,-3-7 0 0,1-8 0 16,-1-6 0-16,-3-12 0 0,-1-9-433 16,-2-5-892-16,-3-10-387 0</inkml:trace>
  <inkml:trace contextRef="#ctx0" brushRef="#br1" timeOffset="40023.26">26368 5684 6783 0,'0'0'764'0,"0"0"-119"0,0 0-645 16,0 0 0-16,-31-38 0 0,11 34 0 15,-3 4 0-15,-2 6 0 0,4 3 0 16,3 3 0-16,5 0 0 0,5 2 0 16,8-2 0-16,4 1 0 0,11 1 0 15,9-2 0-15,7-1 0 0,11 1 0 16,-1-2 0-16,0 0 0 0,-3 0 0 16,-7 0 0-16,-9 1 0 15,-7 1 0-15,-9 2 0 0,-8 2 0 16,-12 1 0-16,-7 6 0 0,-10-3 0 15,-6 3 0-15,-7-2 0 0,-1-5 0 16,3-4 0-16,9-4 0 16,4-7 0-16,7-4 0 0,7-1 0 15,3-6-1605-15</inkml:trace>
  <inkml:trace contextRef="#ctx0" brushRef="#br1" timeOffset="51203.33">23460 9428 2469 0,'0'0'4418'0,"0"0"-3530"0,0 0-471 16,0 0-417-16,0 0 0 0,0 0 0 16,-35 16 0-16,22-10 0 15,-7 5 0-15,-9 4 0 0,-11 3 0 16,-3 5 0-16,-7 0 0 0,-6 4 0 16,-6 1 0-16,5 3 0 0,-7 3 0 15,-1 0 0-15,-1 1 0 0,4 0 0 16,2 0 0-16,2-2 0 0,5-1 0 15,1 0 0-15,4-2 0 0,7-3 0 16,4-2 0-16,2-6 0 0,10-2 0 16,2-3 0-16,7-6 0 0,5-2 0 15,3-4 0-15,4-2 0 16,2 0 0-16,-2-2 0 0,4-7 0 16,4-6 0-16,6 0 0 0,7-4 0 15,1 0-877-15,-5 8-276 16,3 2-271-16</inkml:trace>
  <inkml:trace contextRef="#ctx0" brushRef="#br1" timeOffset="51542.61">22470 9784 6534 0,'0'0'525'0,"0"0"-169"0,0 0 421 15,0 0-777-15,0 0 0 0,0 0 0 16,-36-15 0-16,34 15 0 0,-6 5 0 16,-4 2 0-16,-11 6 0 0,-2 5 0 15,-6 2 0-15,0 4 0 16,6-3 0-16,-2 3 0 0,7 0 0 16,1-3 0-16,7-2 0 0,4-5 0 15,5-3 0-15,3-4 0 16,0-2 0-16,0 0 0 0,9 0 0 15,5 4 0-15,5-2 0 0,1 0 0 16,11 0 0-16,5-3 0 16,3 0 0-16,6-1 0 0,5-3 0 15,0-1 0-15,-3-8 0 0,-3-9 0 16,-18 3-1113-16,3-10-4774 0</inkml:trace>
  <inkml:trace contextRef="#ctx0" brushRef="#br1" timeOffset="52280.31">21699 8681 7699 0,'0'0'493'0,"0"0"-493"15,0 0 0-15,-11 44 0 16,7-8 0-16,-2 3 0 0,4-2 0 16,0-9 0-16,2-4 0 0,2-5 0 15,0-7 0-15,4-4 0 16,-2-5-77-16,4-2-971 0,1-4-2126 0</inkml:trace>
  <inkml:trace contextRef="#ctx0" brushRef="#br1" timeOffset="52422.48">21744 8225 6603 0,'0'0'756'15,"0"0"-564"-15,0 0-104 0,0 0-88 16,-8 50 0-16,8-27-236 16,10 0-1165-16,-4-8-312 0,3 2-648 0</inkml:trace>
  <inkml:trace contextRef="#ctx0" brushRef="#br1" timeOffset="52654.88">21794 8898 5890 0,'0'0'861'15,"0"0"-185"-15,0 0 89 16,0 0-765-16,0 0 0 0,14-45 0 16,3 7 0-16,5-2 0 0,1 3 0 15,0 12 0-15,-7 7 0 0,5 11 0 16,-11 9 0-16,3 12 0 0,-7 8 0 15,-2 9 0-15,-2 2 0 0,-2 2 0 16,0-3 0-16,2-4 0 0,2-6 0 16,3-8 0-16,3-6 0 0,0-5-1125 15,1-6-1272-15</inkml:trace>
  <inkml:trace contextRef="#ctx0" brushRef="#br1" timeOffset="52855.05">22077 8808 6751 0,'0'0'1441'0,"0"0"-1441"0,43-8 0 15,-18 3 0-15,2 0 0 0,2 3 0 16,0 0 0-16,-2-1 0 0,-3 1 0 15,-7-2-1501-15,0-3-1353 0</inkml:trace>
  <inkml:trace contextRef="#ctx0" brushRef="#br1" timeOffset="53236.6">22414 8833 3493 0,'-4'35'2829'16,"0"-4"-1696"-16,-3 7-637 0,5 0-255 16,0 1-241-16,0-2 0 0,0-2 0 15,0-4 0-15,2-4 0 0,0-4 0 16,0-5 0-16,0-7 0 15,2-5 0-15,0-6-1101 0,0 0-396 16,2-8-556-16</inkml:trace>
  <inkml:trace contextRef="#ctx0" brushRef="#br1" timeOffset="53486.62">22428 8641 3249 0,'0'0'3886'15,"0"0"-3122"-15,-8-38-471 0,8 31-293 16,0 2 0-16,2 2 0 0,6-2 0 16,5 0 0-16,7 5 0 0,-1 1 0 15,2 11 0-15,-3 5 0 16,-9 3 0-16,-5 2 0 0,-4-1 0 16,-4 2 0-16,-7 0 0 0,-5 2 0 15,-5 0 0-15,-4-2 0 0,-2-1 0 16,3-6 0-16,3-4 0 0,2-7 0 15,15-9-397-15,2-4-868 16,4-8-383-16</inkml:trace>
  <inkml:trace contextRef="#ctx0" brushRef="#br1" timeOffset="53829.71">22616 8217 4746 0,'0'0'1532'16,"0"0"-1039"-16,2 50 163 0,-4-13 96 15,0 8-739-15,0 3-13 0,-2 5 0 16,2 4 0-16,2 1 0 0,-2 1 0 16,2-2 0-16,0-3 0 0,0-6 0 15,0-6 0-15,0-9 0 0,4-13 0 16,-4-7 0-16,10-10 0 16,1-12 0-16,1-13 0 0,5-9 0 15,-3-4 0-15,-1 1 0 0,-1 3 0 16,-2 5 0-16,-1 2 0 0,-3 11 0 15,-2 6 0-15,-4 5 0 16,2 2 0-16,-2 4 0 0,2 6 0 16,-2 6 0-16,4 4 0 0,-4 0 0 15,4-1 0-15,0-4 0 16,-1-1 0-16,3 0 0 0,-2-5 0 16,6-2 0-16,3-5 0 0,-1-4-1469 15,0-3-472-15,-1-4-1013 0</inkml:trace>
  <inkml:trace contextRef="#ctx0" brushRef="#br1" timeOffset="54123.49">22968 8610 7359 0,'0'0'680'0,"0"0"-527"0,0 0-153 16,0 0 0-16,-50-8 0 16,29 23 0-16,1 3 0 0,3 2 0 15,9-1 0-15,0 0 0 0,2 1 0 16,3-3 0-16,3 0 0 0,7-2 0 15,1-6 0-15,2-2 0 16,5-4 0-16,1-3 0 0,-1 0 0 16,-3-5 0-16,-1 0 0 0,-1-1 0 15,-4 2 0-15,-2 0 0 16,0 1 0-16,0 1 0 0,1 0 0 16,-3 2 0-16,0 0 0 0,0 6 0 15,0 5 0-15,2 4 0 0,0-1 0 16,4-1 0-16,3-4 0 0,-1-8 0 15,9-1-597-15,-3-8-427 0,-3-1-1698 16,-3-2-999-16</inkml:trace>
  <inkml:trace contextRef="#ctx0" brushRef="#br1" timeOffset="54726.53">23247 8570 5558 0,'0'0'1277'0,"0"0"-529"0,0 0-308 15,0 0-271-15,-31-35-169 16,16 34 0-16,3 1 0 0,0 4 0 16,3 2 0-16,-1 3 0 0,2 2 0 15,1 2 0-15,3 2 0 16,2 3 0-16,2 0 0 0,4-1 0 16,3-1 0-16,-1-1 0 0,4-3 0 15,-4 0 0-15,1-4 0 0,-3-2 0 16,0-1 0-16,0-2 0 0,-2 1 0 15,2 0 0-15,-2 1 0 0,-2-2 0 16,0 3 0-16,-8-1 0 0,-4-1 0 16,-5 0 0-16,0-2 0 0,-3 0 0 15,9-1 0-15,-3 0 0 16,2 0 0-16,1 0 0 0,1 1 0 16,0 1 0-16,5 0 0 0,-1 0 0 15,6 0-409-15,-4 1-159 0,4 0 188 16,0-1-5-16,0 0 205 0,8-3 88 15,9-3 44-15,2-3 28 16,1 1 20-16,3 1 8 0,0 0 8 16,-1 1-16-16,5-2 256 0,0 0 33 15,0-1 115-15,0-1 236 16,0-3-352-16,-4 0-107 0,-1-2-181 16,-3-1 0-16,-5-1 0 0,3-3 0 15,-1-2 0-15,-3-2 0 0,-1 1 0 16,1 0 0-16,-5 2 0 0,-2 3 0 15,-4 2 0-15,-2 5 0 0,-2 3 0 16,-4 2 0-16,-4 3 0 0,-7 4 0 16,-4 5 0-16,1 7 0 0,-1 3 0 15,7 2 0-15,-3 5 0 0,7 1 0 16,1 0 0-16,9 3 0 16,5-5 0-16,5-2 0 0,4-2 0 15,5-6 0-15,4-5 0 0,1-7 0 16,3-3 0-16,-4-4 0 0,-2-5-1521 15</inkml:trace>
  <inkml:trace contextRef="#ctx0" brushRef="#br1" timeOffset="55389.49">21682 9236 3141 0,'0'0'2125'0,"0"0"-1297"0,-14 45 145 16,11-20-633-16,-1 1-172 0,0 0 100 15,0-2-224-15,4-3-4 0,-2-3 16 16,2-7-32-16,0-4-24 0,0-4 28 16,0-2-16-16,2-1 64 0,0-2-7 15,4-11-69-15,5-11 0 16,1-6 0-16,5-5 0 0,1 2 0 16,-1 5 0-16,6 3 0 0,-3 7 0 15,-1 8 0-15,-3 8 0 0,-3 4 0 16,-5 10 0-16,-2 7 0 15,-2 4 0-15,-4 2 0 0,0 3 0 16,0-3 0-16,0-5 0 0,0-4 0 16,0-7 0-16,2-5 0 0,3-2 0 15,3-2 0-15,4-7 0 16,3-5 0-16,-3-6 0 0,5 0 0 16,-7 4 0-16,-2 3 0 0,-2 5 0 15,-6 3 0-15,0 3 0 0,5 0 0 16,-5 7 0-16,4 7 0 0,-2 9 0 15,2 0 0-15,0 2 0 0,2-5 0 16,2-5 0-16,3-7 0 0,3-2 0 16,1-5 0-16,1-5-785 0,1-10-1188 15,-3 3-4-15,-1-5-596 0</inkml:trace>
  <inkml:trace contextRef="#ctx0" brushRef="#br1" timeOffset="55667.43">22180 9276 5358 0,'0'0'1441'15,"0"0"-513"-15,0 0-463 0,-12-34-465 16,1 29 0-16,-5 4 0 0,-1 1 0 16,1 10 0-16,-1 5 0 0,3 5 0 15,1 3 0-15,3 1 0 16,2 1 0-16,8-1 0 0,0-2 0 16,10-3 0-16,9-2 0 0,-1-5 0 15,3-2 0-15,4-3 0 0,-2-6 0 16,3-1 0-16,-3-5 0 0,-6-4 0 15,-5-1 0-15,-2-3 0 0,-3-5 0 16,-3-4 0-16,-4-2 0 0,0-2 0 16,0 0 0-16,-4 0 0 0,-3-2-29 15,7 0-1163-15,-2 4-253 16,0 0-2885-16</inkml:trace>
  <inkml:trace contextRef="#ctx0" brushRef="#br1" timeOffset="55867.7">22372 8955 7203 0,'0'0'928'16,"0"0"-867"-16,0 0-61 0,0 0 0 15,-2 59 0-15,2-15 0 16,5 6 0-16,-3 1 0 0,8-5 0 16,-4 2 0-16,0-1 0 0,3-3 0 15,-5-3 0-15,-2-4 0 0,2-6 0 16,-4-6 0-16,0-11 0 0,-4-7 0 15,4-7-1213-15,-4-2-404 0,-3-12-3341 0</inkml:trace>
  <inkml:trace contextRef="#ctx0" brushRef="#br1" timeOffset="55977.79">22304 9262 5042 0,'0'0'928'16,"-2"-38"345"-16,12 18-653 0,11 7-291 16,2-2-329-16,-2 2 0 0,5 3 0 15,-5-1 0-15,4 4 0 0,-2 1 0 16,-3 2 0-16,-1 3-977 15,-5 0-424-15,-3 1-2385 0</inkml:trace>
  <inkml:trace contextRef="#ctx0" brushRef="#br1" timeOffset="56116.31">22550 9161 2985 0,'0'0'1545'15,"0"0"-517"-15,0 41 409 16,0-17-969-16,4 3-88 0,-4 2-31 16,0 1-349-16,0-3 0 0,0-2 0 15,0-4 0-15,0-7 0 0,2-6 0 16,0-3 0-16,1-5 0 0,-3-3-609 15,10-10-151-15,-4-1-93 0,4-10-1824 0</inkml:trace>
  <inkml:trace contextRef="#ctx0" brushRef="#br1" timeOffset="56208.66">22670 9010 4442 0,'0'0'1768'0,"6"-39"-1179"0,-2 27-245 16,-4 8-152-16,0 3-192 0,3 0-136 15,-3 1-837-15,2 0-559 0,0 5-61 0</inkml:trace>
  <inkml:trace contextRef="#ctx0" brushRef="#br1" timeOffset="56459.76">22726 9116 5182 0,'0'0'1064'0,"0"0"249"16,0 0-797-16,0 0-399 0,0 0-117 16,0 0 0-16,0 0 0 0,0 0 0 15,-33 47 0-15,27-20 0 0,6 3 0 16,0-3 0-16,4-6 0 0,2-4 0 15,0-6 0-15,2-3 0 0,5-5 0 16,-3-4 0-16,11-8 0 0,0-7 0 16,-5-7 0-16,5-1 0 0,-7-4 0 15,-1 1 0-15,-5-2 0 16,-4 4 0-16,-4 3 0 0,0 8 0 16,0 7-525-16,0 5-271 0,-6 3 79 15,2 7-1216-15,0-1 573 0,-1 7 27 0</inkml:trace>
  <inkml:trace contextRef="#ctx0" brushRef="#br1" timeOffset="56640.51">22860 9221 3901 0,'0'0'1785'0,"0"0"-752"15,0 0-273-15,0 0-47 16,0 0-713-16,0 0 0 0,0 0 0 16,58-61 0-16,-21 26 0 0,3 3 0 15,-1 7 0-15,-2 8 0 0,-4 11 0 16,-6 7 0-16,-4 12 0 0,-7 10 0 15,-5 5 0-15,-3 5 0 0,-2 3 0 16,0-2 0-16,-2-3 0 0,3-1 0 16,-3-5 0-16,2-3 0 0,-4-5 0 15,0-9-2406-15,-2-3-3328 0</inkml:trace>
  <inkml:trace contextRef="#ctx0" brushRef="#br0" timeOffset="71499.74">12380 10845 4514 0,'0'0'2165'0,"0"0"-1309"0,0 0-288 16,0 0-479-16,0 0-89 15,0 0 0-15,52 17 0 0,-15-11 0 16,15-2 0-16,1-3 0 0,-1-1 0 15,2 0 0-15,2-1 0 0,3-2 0 16,3-1 0-16,-10 0 0 16,-4 3-593-16,-21 1-652 0,-7 1-2740 0</inkml:trace>
  <inkml:trace contextRef="#ctx0" brushRef="#br0" timeOffset="72578.34">12428 10873 3277 0,'0'0'848'0,"0"0"-303"16,0 0-1-16,0 0 204 0,0 0-352 15,0 0-111-15,0 0 143 0,0 0-224 16,0 0-4-16,0 0 108 16,4-8-100-16,0 25-7 0,-2 6-201 15,-2 5 0-15,0 1 0 0,0 3 0 16,0 3 0-16,0 1 0 0,0 3 0 16,0 1 0-16,0 1 0 0,0 2 0 15,0 0 0-15,4 4 0 0,-4 2 0 16,0 3 0-16,0 3 0 0,4 1 0 15,-2 1 0-15,-2 2 0 16,0 0 0-16,0 3 0 0,-6 1 0 16,0 4 0-16,-5 2 0 0,3 5 0 15,0 4 0-15,-2 1 0 0,1 3 0 16,-1 1 0-16,4 2 0 0,0 3 0 16,1 4 0-16,1 7 0 15,2-1 0-15,-2 4 0 0,-2 4 0 16,0-2 0-16,-3 3 0 15,3 1 0-15,2-1 0 0,-6 0 0 16,4 1 0-16,-1-2 0 0,-3 1 0 16,4 0 0-16,-2-4 0 0,1 0 0 15,3 4 0-15,-2 2 0 0,2 1 0 16,4 3 0-16,0 0 0 0,-2 0 0 16,-2 1 0-16,0 0 0 0,1-4 0 15,-1 1 0-15,-2-4 0 16,2-2 0-16,-2-1 0 0,2-5 0 15,-3-1 0-15,3-4 0 0,2 2 0 16,-2-1 0-16,0-2 0 16,-2-3 0-16,2-2 0 0,2-1 0 15,-3-3 0-15,-1 0 0 0,2-3 0 16,-2-1 0-16,0-6 0 16,-3-4 0-16,3-4 0 0,0-5 0 15,2-3 0-15,0-6 0 0,-2-4 0 16,1-6 0-16,3-2 0 0,-2-4 0 15,-2-1 0-15,2-6 0 0,-2-1 0 16,6-4 0-16,-4-5 0 0,2-2 0 16,-3-4 0-16,5-4 0 0,0-3 0 15,0-1 0-15,0 0 0 0,0-3-213 16,0 2-267-16,0-1 8 0,0 1-629 16,0 2-55-16,0-3-137 15,0 3-1524-15</inkml:trace>
  <inkml:trace contextRef="#ctx0" brushRef="#br0" timeOffset="73190.88">12080 17392 5354 0,'0'0'1289'0,"0"0"-273"0,0 0-483 0,0 0-533 15,0 36 0-15,0-5 0 0,-2 1 0 16,2 1 0-16,0 0 0 0,0-4 0 15,2 1 0-15,-2-1 0 0,4 2 0 16,3-1 0-16,-3 0 0 16,2-1 0-16,-2-2 0 0,-4-4 0 15,2-4 0-15,-2-6 0 0,0-5 0 16,4-1 0-16,-4-6-125 16,0 0-495-16,0-2 20 0,0-7-717 15,0-2-564-15,-4-11-1440 0</inkml:trace>
  <inkml:trace contextRef="#ctx0" brushRef="#br0" timeOffset="73422.81">12060 17786 2068 0,'0'0'3198'0,"0"0"-2174"16,0 0-559-16,0 0-21 15,24 38 176-15,-7-30-260 0,8 0-347 16,-3-2-13-16,9-3 0 0,0 4 0 15,0-2 0-15,7-2 0 0,-1-1 0 16,-4-2 0-16,-2 0 0 16,0-3 0-16,-4 1 0 0,-2-1 0 15,-5 1-433-15,-7 2-996 0,-3 0 21 16,-2 3-557-16</inkml:trace>
  <inkml:trace contextRef="#ctx0" brushRef="#br0" timeOffset="74731.66">12862 10823 1256 0,'0'0'72'15,"0"0"1009"-15,0 0-957 0,0 0-124 16,0 0-485-16,0 0-111 0,0 0 136 15,0 0 356-15,0 0-96 0,-7-19-252 16,7 16 452-16,0 2 444 16,2-2 420-16,-2 2 105 0,0 1-297 15,0 0 573-15,0 0-545 0,0 4-60 16,0 3 285-16,0 5-425 0,-2 8-4 16,2 5 5-16,-4 3-501 15,0 5 0-15,-2 4 0 0,2 3 0 16,-2 5 0-16,-1 5 0 0,-1 3 0 15,2 6 0-15,2 4 0 0,4 3 0 16,-2 5 0-16,2 2 0 16,6 5 0-16,0 2 0 0,4 4 0 15,-5 6 0-15,-1 4 0 0,-2 4 0 16,-2 4 0-16,0 4 0 0,0-2 0 16,-2-1 0-16,-2 1 0 0,-3 2 0 15,-1 2 0-15,6 1 0 0,-8 1 0 16,6 1 0-16,-3 3 0 15,1 3 0-15,-2 2 0 0,-2-1 0 16,-1 1 0-16,1 1 0 0,-2 2 0 16,1-4 0-16,-3 0 0 0,3-2 0 15,-1 0 0-15,-2 2 0 16,3-4 0-16,1 0 0 0,0-1 0 16,-1 2 0-16,-1-2 0 0,1-2 0 15,1-2 0-15,0-2 0 16,-1-1 0-16,5-2 0 0,-2-3 0 15,8-2 0-15,-2-1 0 0,-2-3 0 16,4-3 0-16,0-1 0 0,0-5 0 16,0-4 0-16,4-4 0 0,-2-5 0 15,-2-2 0-15,0-4 0 0,0-1 0 16,0-2 0-16,0-2 0 0,0-3 0 16,0-3 0-16,-2 1 0 15,-6-2 0-15,1-2 0 0,1 3 0 16,-4-4 0-16,4-2 0 0,-3-3 0 15,3-3 0-15,2-2 0 0,2-6 0 16,-2-2 0-16,4-3 0 16,0-1 0-16,6-1 0 0,-2-2 0 15,2 0 0-15,-1-1 0 0,1-1 0 16,-2-4 0-16,0-1 0 16,2-3 0-16,-4 0 0 0,2-6 0 15,1-3 0-15,-3-3 0 0,2-4 0 16,0-1-477-16,-2 0-607 0,-2-3-1898 15,0-13-555-15</inkml:trace>
  <inkml:trace contextRef="#ctx0" brushRef="#br0" timeOffset="74854.86">12442 17517 6591 0,'0'0'1048'0,"-41"35"-692"15,20-19-159-15,0-5-197 0,9-10 0 16,-3-13-321-16,9-4-1460 0,0-19-1944 0</inkml:trace>
  <inkml:trace contextRef="#ctx0" brushRef="#br0" timeOffset="75992.78">15768 10879 2829 0,'0'0'1973'0,"0"0"-1225"0,0 0 561 16,0 0-589-16,0 0-180 0,0 0-467 15,0 0-73-15,0 0 0 0,0 0 0 16,4 11 0-16,-8 18 0 16,4 8 0-16,0 4 0 0,6 2 0 15,-2 5 0-15,3 4 0 0,-3 5 0 16,0 9 0-16,-4 6 0 16,-4 10 0-16,-3 4 0 0,-1 7 0 15,-4 4 0-15,1 7 0 0,-3 4 0 16,4 6 0-16,-7 6 0 0,1 2 0 15,1 5 0-15,-1 3 0 0,1 7 0 16,-1 4 0-16,-1 3 0 16,-4 6 0-16,5 0 0 0,-5 3 0 15,5 3 0-15,-3 2 0 0,2-1 0 16,-3 1 0-16,3 2 0 0,-3 1 0 16,3 3 0-16,3 1 0 0,3 4 0 15,3-1 0-15,4 0 0 16,0 2 0-16,2-2 0 0,-2-3 0 15,4-1 0-15,-5-3 0 0,5-2 0 16,0-7 0-16,-2 1 0 16,-2-3 0-16,0-8 0 0,2-4 0 15,-6-8 0-15,2-11 0 0,1-5 0 16,-1-9 0-16,2-13 0 16,2-11 0-16,-2-12 0 0,-2-13 0 15,6-7 0-15,-5-10 0 0,3-12 0 16,-2-7 0-16,4-9 0 0,0-6 0 15,0-4-701-15,0 1 17 0,-4-1-977 16,4 0 44-16,0 0-736 0</inkml:trace>
  <inkml:trace contextRef="#ctx0" brushRef="#br0" timeOffset="76290.03">15315 17802 5878 0,'0'0'1637'15,"0"0"-960"-15,0 0-677 0,38 15 0 16,-12-10 0-16,1-1 0 0,-2-1 0 15,0-1 0-15,-2 3 0 0,3 0 0 16,1-1 0-16,8 0 0 0,9-4 0 16,6-3 0-16,5-7 0 0,1-4 0 15,2-4-513-15,-21 5-1208 0,0-1-3741 0</inkml:trace>
  <inkml:trace contextRef="#ctx0" brushRef="#br0" timeOffset="76927.3">15778 10851 6394 0,'0'0'64'0,"0"0"805"0,0 0-4 16,0 0-865-16,0 0 0 0,0 0 0 15,42-32 0-15,-9 18 0 0,8-1 0 16,5 4 0-16,-3 1 0 16,9 1 0-16,-1 0 0 0,-1 1 0 15,-9 4 0-15,-10 4-685 0,-4 4 113 16,-10 4-665-16,-7-1-140 0,-2 3-571 0</inkml:trace>
  <inkml:trace contextRef="#ctx0" brushRef="#br0" timeOffset="77639.96">16194 10899 4357 0,'0'0'1221'16,"-11"55"-705"-16,11-22 29 0,0 2 235 15,-2 4-420-15,2 4-128 0,0 3-51 16,0 4-181-16,0 3 0 0,2 4 0 16,3 6 0-16,-1 7 0 0,-2 4 0 15,-2 5 0-15,4 4 0 0,-4 3 0 16,0 2 0-16,0 6 0 0,0 2 0 15,0 5 0-15,-4 2 0 16,-2 1 0-16,-1 4 0 0,-3 1 0 16,-4 3 0-16,1 5 0 0,-5 1 0 15,1 4 0-15,3 2 0 16,-3 3 0-16,1 1 0 0,-1 2 0 16,3-1 0-16,-3 1 0 0,3 1 0 15,3-2 0-15,1 1 0 0,0 1 0 16,3-1 0-16,1 2 0 15,2-2 0-15,4 1 0 0,0-2 0 16,0 2 0-16,0 0 0 0,0-2 0 16,0-1 0-16,0-1 0 0,0-4 0 15,0-5 0-15,-2-3 0 0,-2-3 0 16,0 0 0-16,-3-5 0 0,3-4 0 16,-2-4 0-16,0-4 0 15,-2-5 0-15,1-5 0 0,1-7 0 16,2-6 0-16,-2-6 0 0,6-3 0 15,0-6 0-15,0-4 0 0,0-2 0 16,6-8 0-16,-2-3 0 16,-2-4 0-16,2-8 0 0,-4-4 0 15,0-5 0-15,0-4 0 0,0-3 0 16,0-5 0-16,0-1 0 16,0-2 0-16,-2-1 0 0,0 1 0 15,2-2 0-15,-2 4 0 0,-2-2 0 16,4 0 0-16,-2 0 0 0,2-1 0 15,-4 1-101-15,4-2-99 0,4 2-216 16,-2 1 120-16,6-1 104 0,-1 1-68 16,-1 1-41-16,0 0 57 0,2 1 20 15,-2-1 116-15,-1-1 108 0,-3 0 104 16,2-2 76-16,-4 2 140 0,0-3 233 16,0 1-157-16,-4-1 100 15,2-1-203-15,-3-1-293 0,-1 3 0 16,-2-2 0-16,2 1 0 0,-5-1 0 15,1 4 0-15,0 3 0 0,-3 5 0 16,-5 5 0-16,7 5 0 16,-5 2 0-16,3-5 0 0,-5-4 0 15,1-5 0-15,1-6-1513 0,-1-5-1853 0</inkml:trace>
  <inkml:trace contextRef="#ctx0" brushRef="#br1" timeOffset="80567.58">12820 11468 2897 0,'0'0'1312'16,"0"0"-847"-16,0 0 87 0,0 0 224 15,0 0-300-15,0 0-87 0,0 0 179 16,0 0-296-16,0 0-80 0,-20-7 101 15,34 5-293-15,3 0 0 16,3 2 0-16,7 3 0 0,4-1 0 16,6 4 0-16,5 0 0 0,5 0 0 15,11 0 0-15,6-3 0 0,9 1 0 16,11-4 0-16,11 0 0 16,15 0 0-16,2-2 0 0,7-1 0 15,-9 1 0-15,-9 0 0 0,-12 0 0 16,-10 0 0-16,-5-2 0 0,-6 1 0 15,1-2 0-15,-7 2 0 0,-9-1 0 16,-7-1 0-16,-9 2 0 16,-6 1 0-16,-14 1 0 0,-7 1 0 15,-4 0 0-15,-2 0 0 0,-4 3 0 16,6 1 0-16,-1 1 0 0,-1 2-689 16,-2-1-380-16,6 0-599 0</inkml:trace>
  <inkml:trace contextRef="#ctx0" brushRef="#br1" timeOffset="80966.23">14606 11442 4838 0,'0'0'1729'0,"0"0"-1057"0,0 0 112 16,0 0-615-16,0 0-169 0,-10 47 0 16,6-11 0-16,-7 8 0 0,3 8 0 15,0 1 0-15,2 6 0 0,2 5 0 16,2-1 0-16,2 0 0 16,6 1 0-16,0-4 0 0,2-5 0 15,0-5 0-15,3-6 0 0,-3-8 0 16,-2-8 0-16,-2-8 0 0,-2-9 0 15,-2-8-1049-15,0-3-3225 0</inkml:trace>
  <inkml:trace contextRef="#ctx0" brushRef="#br1" timeOffset="81483.17">12783 12265 4313 0,'0'0'1325'0,"0"0"-637"0,0 0-115 16,0 0 319-16,48-1-491 0,-11-2-401 16,10 1 0-16,11-2 0 0,10 2 0 15,15-3 0-15,2 3 0 16,4-3 0-16,10 0 0 0,-99 5 0 16,205-3 0-16,-104 3 0 0,-2 5 0 15,2 3 0-15,-8 1 0 0,-2 3 0 16,-2-1 0-16,-16-2 0 0,-15 1 0 15,-17-3 0-15,-18-1-1313 0,-13-6-1028 16</inkml:trace>
  <inkml:trace contextRef="#ctx0" brushRef="#br1" timeOffset="82309.89">14003 13438 5338 0,'0'0'1253'0,"0"0"-1009"15,0 0 156-15,14 49 320 16,-8-10-483-16,5 8-237 0,-5 9 0 16,4 0 0-16,1 6 0 0,3-1 0 15,-2 2 0-15,7-2 0 0,-7-4 0 16,-1-5 0-16,-1-4 0 0,0-12 0 16,1-7 0-16,-5-7 0 0,2-9-561 15,-6-7-684-15,2-6-435 0</inkml:trace>
  <inkml:trace contextRef="#ctx0" brushRef="#br1" timeOffset="82712.92">14007 13391 5074 0,'0'0'1048'0,"0"0"-535"0,47 16 79 16,-5-11 236-16,11-1-691 0,12-1-137 16,11 0 0-16,13 1 0 0,12 4 0 15,5-1 0-15,9 3 0 16,-1 3 0-16,-6-2 0 0,-3 0 0 16,-6-3 0-16,-14 0 0 0,-9-1 0 15,-16-3-101-15,-20-1-1980 0,-11-2-248 16</inkml:trace>
  <inkml:trace contextRef="#ctx0" brushRef="#br1" timeOffset="83163">14160 14173 4890 0,'0'0'1809'0,"0"0"-1389"0,41 25 140 0,3-18-47 16,18-1-513-16,16-5 0 15,17-1 0-15,6 0 0 0,7 0 0 16,-1-1 0-16,-7 1 0 0,-5-3 0 16,0 3 0-16,-8 0-25 0,-9 0-747 15,-3 5-857-15,-24 0-188 16,-7 2 137-16</inkml:trace>
  <inkml:trace contextRef="#ctx0" brushRef="#br1" timeOffset="83987.42">12684 15527 4370 0,'0'0'992'0,"0"0"-252"16,0 0 245-16,0 0-453 0,0 0-152 15,0 0-187-15,45 3-193 0,-5 1 0 16,17 0 0-16,12-1 0 0,3 1 0 16,11-2 0-16,4 1 0 15,1-2 0-15,5 2 0 0,3-3 0 16,9 1 0-16,7 1 0 0,5-1 0 16,-1-1 0-16,-8 1 0 0,-5-1 0 15,-14 1 0-15,-15 2 0 16,-12-1 0-16,-18-1 0 0,-19-1-341 15,-13 0-1364-15,-12-5-1172 0</inkml:trace>
  <inkml:trace contextRef="#ctx0" brushRef="#br1" timeOffset="84420.03">14170 15523 7107 0,'0'0'360'0,"0"0"16"0,0 0-27 0,0 0-349 0,0 0 0 0,4 45 0 15,-22-8 0-15,-5 10 0 16,8 5 0-16,3 0 0 0,4 8 0 15,6 10 0-15,2 6 0 0,-4 9 0 16,-1 2 0-16,3 1 0 16,-6-4 0-16,-4-4 0 0,1-7 0 15,1-9 0-15,4-9 0 0,2-9 0 16,4-9 0-16,0-12 0 16,4-12-457-16,-2-7-996 0,-2-6-3477 0</inkml:trace>
  <inkml:trace contextRef="#ctx0" brushRef="#br1" timeOffset="84904.13">12651 16551 6294 0,'0'0'809'0,"37"10"-317"0,-4-5 105 0,15 1-597 0,3 1 0 15,13-2 0-15,15-2 0 0,10-1 0 16,16-2 0-16,5 0 0 16,12 0 0-16,-2-1 0 0,6-1 0 15,-4 0 0-15,-2 1 0 0,-1 0-1225 16,-34-1-172-16,0-1-1904 0</inkml:trace>
  <inkml:trace contextRef="#ctx0" brushRef="#br1" timeOffset="85779.84">13887 17265 6763 0,'0'0'940'16,"0"0"-451"-16,0 0-489 16,0 0 0-16,0 0 0 0,0 0 0 15,0 40 0-15,0-4 0 0,-4 15 0 16,-2 12 0-16,-5 1 0 0,-1-4 0 15,2-8 0-15,1-7 0 0,7-2 0 16,2-2 0-16,2-5 0 0,9-5 0 16,3-3 0-16,1-7 0 0,7 0-485 15,-5-9-1140-15,3-8-464 0</inkml:trace>
  <inkml:trace contextRef="#ctx0" brushRef="#br1" timeOffset="86213.78">13771 17329 6506 0,'0'0'609'0,"0"0"-185"16,0 0-56-16,0 0-220 16,48 19-11-16,14-16-137 0,29-3 0 15,18-6 0-15,24-3 0 0,-3-1 0 16,6 3 0-16,7 5 0 16,-7 2 0-16,-6 2 0 0,-18 4 0 0,-9 2 0 15,-24 1-517-15,-19 1-1560 16,-23 0 404-16,-12-2 5 0</inkml:trace>
  <inkml:trace contextRef="#ctx0" brushRef="#br1" timeOffset="86617.63">13965 17933 7263 0,'0'0'196'0,"0"0"292"0,0 0-243 15,11 36-245-15,36-29 0 0,17-2 0 16,19-2 0-16,27-2 0 0,7 1 0 16,20 0 0-16,-1 1 0 15,1 2 0-15,-11 4 0 0,-6 1 0 16,-9 3 0-16,-11 2 0 0,-7-1-189 15,-13-1-959-15,-18-4-537 0,-10-4-1196 0</inkml:trace>
  <inkml:trace contextRef="#ctx0" brushRef="#br1" timeOffset="87237.4">12810 15772 6162 0,'0'0'413'0,"0"0"283"0,0 0 225 0,0 0-921 0,0 0 0 16,0 0 0-16,0 0 0 15,0 0 0-15,35 12 0 0,4 16 0 16,19 7 0-16,8 4 0 0,9 4 0 16,14 8 0-16,6 7 0 15,4 4 0-15,2 3 0 0,-8 0 0 16,-2-5 0-16,-12-6 0 0,-11-6 0 15,-10-10 0-15,-17-5 0 0,-10-9 0 16,-8-7-661-16,-15-8-480 0,-6-6-1688 0</inkml:trace>
  <inkml:trace contextRef="#ctx0" brushRef="#br1" timeOffset="87457.47">12816 16378 8192 0,'0'0'0'16,"0"0"0"-16,62-46 0 0,-10 9 0 15,16-7 0-15,6-3 0 0,15-3 0 16,6-2 0-16,5 1 0 0,1 0 0 16,4 2 0-16,-1 4 0 0,-9 6 0 15,-6 5-245-15,-25 10-2512 16,-6 2-445-16</inkml:trace>
  <inkml:trace contextRef="#ctx0" brushRef="#br1" timeOffset="87894.74">14329 17352 4249 0,'0'0'3846'0,"11"42"-3846"0,13-11 72 0,7 8-47 15,7 2-25-15,5 0 0 0,9-1 0 16,12-2 0-16,4-4 0 0,4-2 0 15,3-2 0-15,-3-2 0 0,-10-3-185 16,-8 0-639-16,-17-6 79 16,-16-6-319-16,-5-1-2202 0</inkml:trace>
  <inkml:trace contextRef="#ctx0" brushRef="#br1" timeOffset="88046.43">14214 17788 8192 0,'39'-15'0'0,"19"-11"0"0,22-11 0 15,9-5 0-15,4-7 0 0,4-2 0 16,1-1 0-16,-8-3 0 0,-5 0 0 16,-27 12-13-16,-6 2-2144 0</inkml:trace>
  <inkml:trace contextRef="#ctx0" brushRef="#br1" timeOffset="88596.23">14641 13494 7243 0,'0'0'784'0,"0"0"-619"0,0 0-165 16,0 0 0-16,0 0 0 0,23 52 0 15,4-6 0-15,10 10 0 0,9 5 0 16,5-5 0-16,7 1 0 0,6-2 0 16,-2-4 0-16,-2-3 0 0,-2-5 0 15,-6-4 0-15,0-6 0 0,-19-5 0 16,-2-3-809-16,-17-8-676 15,-8-8-2457-15</inkml:trace>
  <inkml:trace contextRef="#ctx0" brushRef="#br1" timeOffset="88767.33">14391 14045 8192 0,'46'-24'0'0,"14"-7"0"15,24-12 0-15,-1-5 0 16,10-3 0-16,-2-1 0 0,-2-3 0 16,0 2 0-16,-8-1 0 0,-24 14-1105 15,-5-1-1717-15</inkml:trace>
  <inkml:trace contextRef="#ctx0" brushRef="#br1" timeOffset="89266.22">13366 11713 7135 0,'0'0'524'0,"0"0"9"0,0 0-533 0,48 39 0 15,-1-16 0-15,7 5 0 16,12-2 0-16,4 1 0 0,7-1 0 15,-3 1 0-15,5-1 0 0,-9 0 0 16,-2-1 0-16,-10 0 0 16,-8 0 0-16,-13-4 0 0,-10-2-269 15,-11-6-839-15,-9-4-113 0,-7-6-2973 0</inkml:trace>
  <inkml:trace contextRef="#ctx0" brushRef="#br1" timeOffset="89452.9">13215 12051 6470 0,'41'-22'1722'0,"28"-18"-1722"16,26-14 0-16,14-5 0 0,7-2 0 16,-6 2 0-16,1 1 0 0,-16 1 0 0,-22 13-213 15,-11 0-4497-15</inkml:trace>
  <inkml:trace contextRef="#ctx0" brushRef="#br2" timeOffset="95943.04">13219 10883 3057 0,'-20'39'984'16,"-1"0"-724"-16,-2 3-75 0,9-8 195 15,-3-4-136-15,7-5 84 0,6-6 316 16,4-3-300-16,10-6-91 0,17-5 47 15,10-7-220-15,15-8 32 0,14-10-16 16,4-5-84-16,13-4-24 16,8-3-60-16,14-3-148 0,1-3-16 15,7-2-117-15,7-4 229 0,-2-3 124 16,6-1 12-16,-8 1 4 0,-4 3 20 16,-13 6 144-16,-8 11-63 15,-13 8-29-15,-16 14-24 0,-18 9-56 16,-13 11-8-16,-21 10 0 0,-10 7-52 15,-12 4 52-15,-13 6 24 0,-6 4-12 16,-6 3-24-16,-5 1 8 16,9-2-108-16,2-2 52 0,17-9 3 15,14-5-15-15,18-6 4 0,22-8-32 16,11-6 20-16,24-8 80 0,7-4-16 16,7-6 20-16,10-3-4 0,-8-1 0 15,2 0 8-15,-8 0-8 0,-17 1 92 16,-6 3-92-16,-14 3 20 0,-21 3-12 15,-7 13-8-15,-17 8 0 0,-10 11 32 16,-13 6 32-16,-11 4 48 16,-9 4 21-16,-7 2-117 0,-5 3-12 15,-4 4 0-15,-2 1 4 0,-1 3-8 16,-3 1 0-16,-3 1-24 16,3 1 24-16,5-2 4 0,-1-1 0 15,4-2-4-15,6-3 0 0,9-1 4 16,6-5-4-16,17-1 0 0,7-2-12 15,9-2 12-15,11-1 0 0,9-2 0 16,15 0 0-16,5-4 0 0,1-3 4 16,0-2-4-16,-6-6 0 15,-12-3 8-15,-12-2-8 0,-11-3 0 16,-11 2 4-16,-9 0 92 0,-14 2 320 16,-11-3-196-16,-3 1-44 0,-11-1-68 15,-8 1-96-15,-7 2-24 0,-9 1-24 16,-14 3-224-16,-10 0-4 15,-19 1-176-15,-7 2 119 0,-9 1 177 16,-1-1 24-16,-2-2 96 0,9 3 24 16,14-2 140-16,27-2 36 0,27-4 57 15,26-8 203-15,30-3-300 16,14-7-100-16,29-2-36 0,16-1-72 16,18-1 28-16,13-6-56 0,11 0-32 15,16 0 68-15,-1 2 48 0,-5 5-20 16,-12 0 16-16,-11 7-160 0,-22 5 35 15,-19 8 81-15,-29 11 56 16,-12 8-4-16,-29 8 12 0,-19 9 116 16,-18 5-27-16,-19 7 15 0,-8 5 120 15,-11 1-104-15,5 2 24 0,-1 0 128 16,7-5-148-16,10 0-20 0,21-8 76 16,16-5-128-16,15-5-24 0,27-10-28 15,4-3-4-15,16-5-20 0,17-8-120 16,10-2 24-16,11-6 120 15,14-5-32-15,2 2 32 0,8-4 0 16,-4 3 0-16,-6 2-44 0,-12 6-152 16,-19 8-152-16,-17 8 152 0,-14 10 136 15,-14 6 52-15,-17 6 8 16,-8 4 96-16,-13 2 224 0,-4 0-32 16,-2-1 4-16,9-6 68 0,3-6-259 15,19-10-101-15,17-10 0 16,16-10 0-16,25-7 0 0,10-11 0 15,13-6 0-15,12-11 0 0,15-7-57 16,8-4-67-16,10-4 84 0,6-4 12 16,1-2-24-16,3-2 52 0,-3-2 0 15,-3 1-140-15,-6 0-68 0,1 8-92 16,-12 7 172-16,-7 10 128 0,-11 10-16 16,-10 10 32-16,-10 7 28 0,-19 5 12 15,-9 4-44-15,-14 6-12 0,-10 5 0 16,-12 6-4-16,-15 5 0 15,-17 4 4-15,-10 2-20 0,-6 0 20 16,2 0 0-16,4-5 20 0,11-5-20 16,22-11 20-16,19-5-20 15,12-8 0-15,23-11-4 0,10-3-28 16,17-6-16-16,8-3-16 0,4-7-144 16,7-3-76-16,-7 1-461 0,0-2 257 15,-12 6 324-15,-9 2 164 16,-7 5 20-16,-11 4 148 0,-7 9 220 15,-7 7-192-15,-9 2 24 0,-6 8 149 16,0 3-221-16,-10 5-44 0,-7 4-32 16,3 0-68-16,-7 2 16 0,-2 0 8 15,3 1-12-15,-1 1 0 0,0 0 44 16,1 1-60-16,-1 3 40 0,2 1 64 16,1 2-52-16,1 2 80 0,3 1 144 15,-5 1-148-15,5 2 16 16,-3-1 28-16,-4-3-164 0,-3-1 97 15,-7-4-105-15,-7-2 0 0,-5-3 0 16,-2-4 0-16,-9-3 0 16,0-5 0-16,-2-5 0 0,3-3 0 15,1-6 0-15,11-5 0 0,7-5 0 16,10-3 0-16,7-3 0 16,11-2 0-16,2 0 0 0,4 0 0 0,0 0 0 15,0 0 0-15,4 0 0 16,2 0 0-16,-2 0 0 0,-4-1 0 15,0 1 0-15,-14 3 0 0,-17 9 0 16,-13 6 0-16,-18 7 0 0,-6 7 0 16,-6 5 0-16,-9 5 0 0,-2 5 0 15,-4 2 0-15,-6 5 0 0,4-1 0 16,-2 2 0-16,4-2 0 0,11-1 0 16,3-2 0-16,18-5 0 15,15-9 0-15,15-8 0 0,23-9 0 16,15-6 0-16,24-5 0 0,23-2 0 15,20-3 0-15,17-3 0 0,7 0 0 16,7 2-113-16,-10 4-423 16,-4 8-276-16,-20 11-1269 0,-24 11 508 15,-24 11 672-15,-27 9 901 0,-29 8 809 16,-20 8 219-16,-21 10 733 0,1-6-888 16,-5 4-349-16,-9-1-324 0,21-25-200 15,-23 7-941-15</inkml:trace>
  <inkml:trace contextRef="#ctx0" brushRef="#br0" timeOffset="123763.42">18548 11105 2265 0,'0'0'3489'0,"0"0"-3009"0,0 0-204 15,0 0 493-15,0 0-493 0,0 0-152 16,0 0 12-16,-6 43-8 0,6-15 32 16,-2 3-71-16,2 5-89 0,-4 4 0 15,4 9 0-15,-4 6 0 16,-2 8 0-16,-1 7 0 0,1 7 0 15,-2 6 0-15,-2 6 0 0,-1 6 0 16,-1 6 0-16,-3 8 0 0,5 6 0 16,0 2 0-16,3 8 0 15,-3 4 0-15,0 4 0 0,-1 3 0 16,7 6 0-16,-4 2 0 0,0 1 0 16,2 6 0-16,-1 0 0 0,-3 6 0 15,2 1 0-15,-3 5 0 0,1 5 0 16,-2 3 0-16,-5 1 0 15,3 5 0-15,-3 2 0 0,3-2 0 16,1 2 0-16,3-1 0 0,0-3 0 16,1-1 0-16,3-2 0 15,2-1 0-15,-2-6 0 0,6 3 0 16,-2-5 0-16,0-6 0 0,0-3 0 16,-3-11 0-16,1-8 0 15,-2-3 0-15,-6-10 0 0,-3-11 0 0,1-8 0 16,1-22 0-16,3-8 0 15,0-12 0-15,-1-10 0 0,-1-6 0 16,4-16 0-16,4-13-53 0,1-10-1876 16,3-8-320-16</inkml:trace>
  <inkml:trace contextRef="#ctx0" brushRef="#br0" timeOffset="124012.32">18089 17907 2433 0,'0'0'2753'0,"0"0"-1545"0,0 0-299 0,38 12-33 0,-12-11-863 0,1 2-13 0,2 0 0 0,4 2 0 0,5-3 0 16,7-2 0-16,5 0 0 15,-1-5 0-15,-1-3 0 0,-5-1 0 16,-1-6 0-16,1-9 0 0,-8 1-2314 16,-2-4-1524-16</inkml:trace>
  <inkml:trace contextRef="#ctx0" brushRef="#br0" timeOffset="124536.02">18509 11029 6615 0,'0'0'36'0,"0"0"640"0,43-30-500 0,-18 17 8 16,8-2 112-16,7-2-124 15,3-1-135-15,0-2-37 0,5 0 0 16,4 0 0-16,-5 3 0 0,1 1 0 16,-9 3-181-16,-10 5-499 0,-2 5-105 15,-13 3-235-15,-8 0-1193 16,-1 5 412-16</inkml:trace>
  <inkml:trace contextRef="#ctx0" brushRef="#br0" timeOffset="124914.31">19044 10868 1760 0,'0'0'801'0,"-16"45"31"15,3-15-440-15,1-1 72 0,-2 7 229 16,3 2-245-16,1 7-124 0,0 5 176 15,-1 3-240-15,5 6 17 0,2 6 187 16,2 5-288-16,-2 7-60 0,4 6 12 16,0 6-92-16,0 4 20 15,4 8-24-15,-2 4-20 0,2 7-12 16,0 5 20-16,0 8-16 0,-4 4 56 16,0 7 140-16,-2 6-124 15,-4 5-15-15,-4 5-61 0,3 5 0 16,-3 2 0-16,0 4 0 0,6 2 0 15,2 2 0-15,-3-3 0 16,5 5 0-16,-2 0 0 0,0-1 0 16,-4 5 0-16,0-3 0 0,0 0 0 15,-3 1 0-15,3-1 0 0,-4 0 0 16,6 1 0-16,-4 1 0 0,-1 0 0 16,-1-1 0-16,4 1 0 15,-3-5 0-15,1-3 0 0,-2-5 0 16,0-9 0-16,-1-8 0 0,-3-9 0 15,3-10 0-15,1-11 0 0,0-14 0 16,1-15 0-16,1-18 0 0,6-9 0 16,-2-13 0-16,0-11 0 15,4-7 0-15,0-13-729 0,0-9-1308 16,0-16-1048-16</inkml:trace>
  <inkml:trace contextRef="#ctx0" brushRef="#br0" timeOffset="125890.69">20884 10935 5070 0,'0'0'408'0,"-10"53"140"0,10-20 177 16,0 1-229-16,2 5-84 0,2 3 84 15,4 4-459-15,-2 4-37 0,1 7 0 16,3 7 0-16,-4 10 0 16,-2 12 0-16,0 9 0 0,-1 7 0 15,1 8 0-15,-4 9 0 0,6 7 0 16,-4 10 0-16,0 7 0 0,-2 5 0 16,0 10 0-16,-4 5 0 15,-4 10 0-15,-1 5 0 0,-3 4 0 16,0 4 0-16,-5 4 0 0,0 2 0 15,5 2 0-15,-2 2 0 16,-1 1 0-16,-1 5 0 0,5 1 0 16,-1-1 0-16,1 2 0 0,3-1 0 15,-2-1 0-15,6-2 0 0,-2-5 0 16,-1-2 0-16,7-5 0 0,0-11 0 16,0-7 0-16,0-10 0 15,0-12 0-15,0-9 0 0,0-11 0 16,-2-13 0-16,-2-8 0 0,0-22 0 15,2-10 0-15,-6-7 0 0,6-13 0 16,-7 1 0-16,7-13 0 16,-6-17 0-16,8-15 0 0,-2-11 0 15,2-23 0-15,0-1-1321 0,0-29-1617 0</inkml:trace>
  <inkml:trace contextRef="#ctx0" brushRef="#br0" timeOffset="126993.58">20886 10953 6747 0,'0'0'436'0,"0"0"-340"0,0 0 52 0,46-13 116 16,-5 2-224-16,7-1 16 0,5 0-24 16,1 1-24-16,2 2-16 15,8 1-164-15,-2 2-56 0,6 0 164 16,-2 1 56-16,5 3-12 0,-7 0 20 16,-6 2-224-16,-7 3-124 15,-9 3-129-15,-13 3-443 0,-11 4 292 0,-12 2 131 16,-8 3-223-16,-10 5 516 15,-7 2 204-15,-6 6 212 0,3 3 176 16,-3 6 117-16,2 6 323 0,0 4-264 16,1 6-96-16,5 2 57 15,1 7-293-15,1 8 20 0,9 6 76 16,0 6-200-16,4 6 0 0,2 8 60 16,4 4-128-16,2 10 17 0,4 4-77 15,-1 9 0-15,1 3 0 0,0 4 0 16,-1 7 0-16,-1 6 0 0,-4 5 0 15,-2 7 0-15,-2 2 0 0,-2 3 0 16,-6 5 0-16,-3 2 0 16,1 0 0-16,2 5 0 0,-1 3 0 15,-1 1 0-15,8 4 0 16,-2 3 0-16,0-4 0 0,4 3 0 16,0 0 0-16,-4-2 0 0,2-1 0 15,-3 2 0-15,1-4 0 16,2 0 0-16,-2-2 0 0,4-7 0 15,0-5 0-15,0-7 0 0,0-11 0 16,0-6 0-16,0-9 0 0,0-11 0 16,0-8 0-16,-4-19 0 0,-2-6 0 15,0-5 0-15,-3-6 0 0,-3 6 0 16,2-8 0-16,-1-7 0 0,1-9 0 16,4-7 0-16,2-12 0 15,-1-8 0-15,3-9 0 0,2-8 0 16,0-6 0-16,2-4 0 0,3-6-465 15,9-9-439-15,1-5 291 0,1-8-67 16,-1-2-845-16,-7-1 405 16,2 2-33-16,-4 1 1153 0,-4 2 108 15,-2 0 629-15,-2 5 351 0,-4 1-111 16,-4 2-93-16,-3 4 349 0,-3 0-521 16,-3 3-184-16,-8 2-335 0,-4 0-193 15,-8 1 0-15,-17 1 0 0,-14 1 0 16,-17 3 0-16,-14 4 0 15,-7-1 0-15,-3-4 0 0,-5-4 0 16,33-3-1249-16,-12-12-1569 0</inkml:trace>
  <inkml:trace contextRef="#ctx0" brushRef="#br1" timeOffset="129778.11">19439 11872 1324 0,'0'0'356'0,"0"0"112"0,0 0 901 0,0 0-533 15,0 0 365-15,0 0-381 16,0 0-123-16,0 0 331 0,0 0-935 0,27-6-93 16,-27 23 0-16,-2 11 0 0,-2 9 0 15,0 6 0-15,4 0 0 16,-2-1 0-16,2 1 0 0,-2-1 0 15,0-2 0-15,2-4 0 0,0-3 0 16,0-5 0-16,0-7-93 0,2-5-571 16,-2-8-196-16,2-5-1205 15,0-5-601-15</inkml:trace>
  <inkml:trace contextRef="#ctx0" brushRef="#br1" timeOffset="130166.31">19524 11868 4746 0,'0'0'888'0,"0"0"-368"16,0 0 5-16,0 0 75 0,0 0-216 16,0 0-132-16,0 0 4 15,0 0-235-15,0 0-21 0,33-11 0 16,0 11 0-16,11 2 0 0,-1 2 0 16,9-2 0-16,1 0 0 0,3 1 0 15,-2-2 0-15,0 1 0 0,1 0 0 16,-1-1 0-16,2-1 0 0,-4 0 0 15,-5 0 0-15,-7 0 0 0,-9-2 0 16,-5 1-189-16,-7 0-123 16,-7 1-168-16,-1-1 220 0,-1 0 12 15,-4-1-577-15,-4-1-187 0,5-2-361 0</inkml:trace>
  <inkml:trace contextRef="#ctx0" brushRef="#br1" timeOffset="130476.07">20417 11844 5446 0,'0'0'1961'15,"0"0"-1176"-15,0 0-785 0,0 0 0 16,-17 36 0-16,3-6 0 0,2 3 0 16,-3 3 0-16,5 3 0 15,4 0 0-15,1 4 0 0,5 2 0 16,7 0 0-16,-3 2 0 0,2 0 0 16,2-5 0-16,-2 1 0 15,-1-6 0-15,-3-4 0 0,-2-5-233 16,0-7-803-16,-9-7-2022 0</inkml:trace>
  <inkml:trace contextRef="#ctx0" brushRef="#br1" timeOffset="130707.15">19499 12338 5018 0,'0'0'892'0,"0"0"-35"16,0 0 379-16,46-18-1047 0,-24 24-189 15,9 5 0-15,11 1 0 0,3 1 0 16,11 0 0-16,0-1 0 0,6 1 0 16,-4-1 0-16,2-3 0 15,0-2 0-15,0-4 0 0,-13-2-1237 16,-1-4-468-16</inkml:trace>
  <inkml:trace contextRef="#ctx0" brushRef="#br1" timeOffset="131016.11">19698 11955 6847 0,'0'0'716'15,"0"0"-308"-15,0 0-187 0,0 0-221 16,57 53 0-16,-21-26 0 0,-3 0 0 15,4 0 0-15,8 2 0 0,-1-1 0 16,3 0 0-16,5-1 0 0,-7-3 0 16,-1-1 0-16,-11-3 0 15,-12-2 0-15,-5-5-997 0,-12-3-2649 0</inkml:trace>
  <inkml:trace contextRef="#ctx0" brushRef="#br1" timeOffset="131216.99">19745 12259 6639 0,'0'0'1236'15,"0"0"-919"-15,52-56-317 0,-11 31 0 16,3-2 0-16,3 0 0 0,3 1 0 16,-3 2 0-16,3 1 0 0,2 4 0 15,-1 3 0-15,-9 4-273 16,-3 0-2024-16</inkml:trace>
  <inkml:trace contextRef="#ctx0" brushRef="#br1" timeOffset="131778.29">19367 14320 5622 0,'0'0'965'0,"0"0"-313"0,0 0 104 0,0 0-559 15,25 53-197-15,-13-17 0 0,0 5 0 16,1 3 0-16,-3 0 0 15,-4 1 0-15,3-1 0 0,-7-1 0 16,2-3 0-16,-2-3 0 0,0-4 0 16,-2-2 0-16,2-10 0 0,-2-3-957 15,0-10-944-15,0-2-1208 0</inkml:trace>
  <inkml:trace contextRef="#ctx0" brushRef="#br1" timeOffset="131993.71">19350 14708 5950 0,'0'0'969'0,"0"0"-129"16,0 0-407-16,38 0-433 15,-14 3 0-15,5 0 0 0,6-1 0 16,7 1 0-16,5-1 0 0,7 0 0 16,8 2 0-16,12-2 0 0,9 2 0 15,8-1 0-15,4-3 0 16,0 0 0-16,-4 1 0 0,-10 1 0 15,-9-1 0-15,-12-1 0 0,-21-1 0 16,-16-2-1177-16,-12-7-760 0</inkml:trace>
  <inkml:trace contextRef="#ctx0" brushRef="#br1" timeOffset="132318.56">19598 14265 5238 0,'0'0'660'16,"0"0"1"-16,0 0 315 15,0 0-640-15,0 0-24 0,50 5-303 16,-11 2-9-16,13-1 0 0,4-1 0 16,2-2 0-16,6 0 0 0,0 1 0 15,2-1 0-15,-6 0 0 0,2 0 0 16,-8 0 0-16,-11 0-37 0,-10 1-1231 16,-14-1-165-16,-5-2-596 0</inkml:trace>
  <inkml:trace contextRef="#ctx0" brushRef="#br1" timeOffset="132518.71">20442 14249 4474 0,'0'0'1136'0,"0"0"521"0,0 0-953 16,0 0-483-16,-31 40-221 0,14-9 0 15,5 4 0-15,-1 0 0 0,3-2 0 16,6 3 0-16,-2 2 0 15,0 2 0-15,1 5 0 0,-1 3 0 16,-4-1 0-16,2 1 0 0,-1-2 0 16,3-5 0-16,4-2 0 0,0-9 0 15,2-4 0-15,2-11-957 0,0-5-3125 0</inkml:trace>
  <inkml:trace contextRef="#ctx0" brushRef="#br1" timeOffset="132841.54">19807 14381 5530 0,'0'0'1053'0,"41"9"-229"0,-12 7-39 15,-4 3-785-15,6 3 0 0,0 3 0 16,2-3 0-16,9 3 0 0,-5-1 0 16,6-3 0-16,-8 1 0 0,1 0 0 15,-14-2 0-15,-3 3 0 0,-11-9-2098 16,-8 0-707-16</inkml:trace>
  <inkml:trace contextRef="#ctx0" brushRef="#br1" timeOffset="133012.71">19729 14640 5794 0,'0'0'1241'0,"68"-44"-329"16,-10 19-667-16,-7 2-245 15,3 1 0-15,4 5 0 0,-6 1 0 16,-1 2 0-16,-3 1 0 0,-15 2-749 16,-2 4-1936-16</inkml:trace>
  <inkml:trace contextRef="#ctx0" brushRef="#br1" timeOffset="133478.4">19272 16743 5898 0,'0'0'1009'0,"0"0"-477"15,0 0-24-15,0 59-263 0,0-20-245 16,0 4 0-16,0 1 0 0,-2-4 0 16,0 0 0-16,2 0 0 15,0-4 0-15,4-1 0 0,-4-4 0 0,6-3 0 16,-2-4 0-16,-4-3-349 15,0-8-787-15,0-2-413 0</inkml:trace>
  <inkml:trace contextRef="#ctx0" brushRef="#br1" timeOffset="133693.82">19214 17127 5314 0,'0'0'656'0,"0"0"-304"15,43 6 1045-15,-12-6-924 0,11-2-473 16,3-2 0-16,5 3 0 0,12-4 0 16,2 3 0-16,8-1 0 15,-2 1 0-15,-8 0 0 0,0-1 0 16,-8 2 0-16,-8 1 0 0,-9 0 0 16,-10 4-85-16,-7 4-1656 15,-9-1-159-15,-7 0-846 0</inkml:trace>
  <inkml:trace contextRef="#ctx0" brushRef="#br1" timeOffset="134022.82">19406 16666 6218 0,'0'0'1093'0,"0"0"-557"16,0 0-191-16,44 4-345 15,-11-1 0-15,16 0 0 0,7-3 0 16,4 0 0-16,6-3 0 0,6 2 0 15,3-2 0-15,-7 1 0 0,0 2 0 16,-4 0 0-16,-8 0 0 0,-12 1 0 16,-7 4 0-16,-12-2 0 0,-11 0-1577 15,-6-1-232-15,-8-1-1153 0</inkml:trace>
  <inkml:trace contextRef="#ctx0" brushRef="#br1" timeOffset="134219.29">20140 16687 5554 0,'0'0'1149'0,"0"0"143"0,0 0-1095 0,0 0-197 15,8 54 0-15,-8-26 0 16,0 5 0-16,0 3 0 0,0-3 0 16,0 1 0-16,2-2 0 0,0-2 0 15,0 1 0-15,-2-4 0 0,0 3 0 16,0-2 0-16,0-2-313 15,0 1-623-15,-4-7-105 0,-2-4-1976 0</inkml:trace>
  <inkml:trace contextRef="#ctx0" brushRef="#br1" timeOffset="134537.6">19361 16840 2617 0,'0'0'3001'0,"0"0"-1728"16,0 0-345-16,35 0-555 0,0 7-373 15,8 5 0-15,11 7 0 0,0 5 0 16,0-3 0-16,-3 4 0 0,3-1 0 16,-9 1 0-16,-7-3 0 0,-1 2 0 15,-10-3-757-15,-2 2-240 0,-9-9-1176 16,-1 1 36-16</inkml:trace>
  <inkml:trace contextRef="#ctx0" brushRef="#br1" timeOffset="134754.65">19456 17111 6583 0,'45'-23'896'0,"15"-8"-400"0,15-7-279 15,1 3-217-15,3 0 0 0,-3 5 0 16,-4 1 0-16,-3 2 0 0,-22 7-529 16,-5-3-2276-16</inkml:trace>
  <inkml:trace contextRef="#ctx0" brushRef="#br1" timeOffset="139202.69">18645 12113 1668 0,'0'0'2830'0,"0"0"-1114"0,0 0-979 16,0 0-33-16,0 0-167 15,0 0-537-15,0 0 0 0,0 0 0 16,0 0 0-16,0-5 0 0,2 7 0 16,7 2 0-16,3 0 0 0,7-1 0 15,-3 2 0-15,1-2 0 0,-1-2 0 16,1-1 0-16,-3 0 0 0,-3-1 0 15,-5-1 0-15,-2 1 0 0,0 1 0 16,-2-1 0-16,-2 0 0 16,0-2-253-16,0 1-83 0,0 1-32 15,0-2-357-15,0 2 85 0,-2-1 224 16,-2-1 48-16,4 2 292 0,-4 0 76 16,4 0 28-16,-2 0 0 0,-2-1 108 15,4 0 240-15,0 1-40 16,0-2 52-16,0 0 249 0,0-1-241 15,0-1-48-15,0-5 161 0,0-3-509 16,6-2 0-16,-2-2 0 0,2-2 0 16,5 1 0-16,-3-2 0 15,0 2 0-15,0 2 0 0,-1 2 0 16,1 4 0-16,-6 5 0 0,2 2 0 16,-2 0 0-16,-2 2 0 0,4 1 0 15,-4 6 0-15,0 7 0 0,0 9 0 16,2 5 0-16,-2 5 0 0,0-1 0 15,0-3 0-15,0-1 0 0,4-4 0 16,1-2 0-16,1-6 0 16,2-5 0-16,0-3 0 0,3-7 0 15,-1 0 0-15,7-9 0 0,-3-5 0 16,0-3 0-16,3-7 0 0,-5-1 0 16,3 0 0-16,-5-1 0 0,1 3 0 15,-3 4 0-15,-6 4 0 16,2 7 0-16,-4 5 0 0,0 1 0 15,0 2 0-15,-4 0 0 0,4 6 0 16,0 7 0-16,-2 6 0 16,0 4 0-16,0-2 0 0,2-1 0 15,0-4 0-15,4-3 0 0,-2-5 0 16,-2-2 0-16,6-2 0 0,-2-1 0 16,2-3 0-16,5 0 0 0,-1-8 0 15,5-8 0-15,-1-5 0 0,1-4 0 16,-3 3 0-16,0 0 0 0,-1 5 0 15,-1 5 0-15,-4 3 0 0,-6 7 0 16,4 1 0-16,-4 1 0 16,0 0 0-16,0 3 0 0,4 8 0 15,3 6 0-15,-1 5 0 0,4 3 0 16,1 0 0-16,-1 0 0 0,-2-4 0 16,0 3 0-16,1-4 0 0,-7-7 0 15,6 0-2318-15</inkml:trace>
  <inkml:trace contextRef="#ctx0" brushRef="#br1" timeOffset="139718.01">20355 12172 1460 0,'0'0'3450'0,"0"0"-1906"0,0 0-939 0,0 0-37 15,0 0-152-15,0 0-360 0,0 0 12 16,0 0-43-16,52 13-25 0,-23-10 0 16,-5-2 0-16,-3-1 0 0,0 1 0 15,-5-1 0-15,-1 0 0 16,-5 0 0-16,-4 0-205 0,-2 0-599 15,-4 0-165-15,0 0-1628 0</inkml:trace>
  <inkml:trace contextRef="#ctx0" brushRef="#br1" timeOffset="140266.21">20512 12196 4734 0,'0'0'1444'0,"0"0"-847"0,0 0-149 16,0 0 0-16,35-44-260 0,-18 23-44 15,-1-2 28-15,-1 6-164 0,-1-1 1 16,-1 5-9-16,-7 3 0 0,0 4 0 16,-4 3 0-16,0 0 0 15,-2 2 0-15,0 1 0 0,0 2-49 16,0 8 1-16,-4 7 44 0,2 4-24 15,-2 2 28-15,4-1-4 0,0-6 8 16,0 1-4-16,6-4 0 0,-2-1 8 16,-4-4-8-16,4-3 8 15,-2-1 4-15,0-2-12 0,0-1 32 16,-2-1-12-16,0 0-8 0,5 0 25 16,-1-5-37-16,-2-3 0 0,8-6 0 15,0-1 0-15,-3 2 0 0,-1 4 0 16,-2 4 0-16,0 3 0 0,-2 0 0 15,2 2 0-15,-4 0 0 0,0 3 0 16,0 5 0-16,0 5 0 16,0 2 0-16,0-2 0 0,0-1 0 15,0-3 0-15,0 3 0 0,0-5 0 16,0 0 0-16,0-2 0 0,4-3 0 16,1 1 0-16,5-3 0 0,2-6 0 15,5-5 0-15,4-7 0 16,-5-2 0-16,-1 4 0 0,5-2 0 15,-3 1 0-15,1 5 0 0,1 4 0 16,2 8 0-16,-1 4 0 0,-3 5 0 16,-7 6 0-16,1 2 0 15,-5 3 0-15,-4-4-53 0,-2-2-2868 0</inkml:trace>
  <inkml:trace contextRef="#ctx0" brushRef="#br1" timeOffset="141019.67">18573 14476 2052 0,'0'0'1425'0,"0"0"-112"16,0 0-373-16,0 0-340 15,0 0 41-15,0 0-217 0,0 0 20 16,0 0-91-16,43 3-353 0,-30 2 0 16,-1 2 0-16,5 0 0 0,1-3 0 15,5-2 0-15,4-2 0 16,4-4 0-16,6-3 0 0,0-2 0 16,5-2 0-16,-5 2 0 0,-2-1 0 15,-10 4 0-15,-11 1 0 0,-5 4-173 16,-7 1-155-16,-2 0-188 15,-6 5 272-15,-5 1 140 0,-5 3-164 16,-1 0-69-16,-1-4-23 0,-1-1-508 16,9-4 276-16,1 0 67 0,7 0-231 15,-2-2-241-15,4-4-215 0</inkml:trace>
  <inkml:trace contextRef="#ctx0" brushRef="#br1" timeOffset="141502.91">18927 14381 3545 0,'0'0'1653'0,"0"0"-749"0,0 0-215 16,-13-37 179-16,13 25-472 0,0 0-259 16,6 0-137-16,3 3 0 0,-3 1 0 15,-4 5 0-15,2 0 0 16,0 1 0-16,-2 2 0 0,2 2 0 16,-4 10 0-16,4 13 0 0,-4 6 0 15,0 6 0-15,0-3 0 0,-4-4 0 16,4-5 0-16,4-5 0 15,3-3 0-15,3-8 0 0,0-5 0 16,-3-4 0-16,3-4 0 0,4-9 0 16,-7-2 0-16,3-4 0 0,0-3 0 15,-4 2 0-15,3 1 0 0,-7 2 0 16,2 1 0-16,-2 7 0 0,0 2 0 16,-2 4 0-16,0 3 0 0,0 0 0 15,0 3 0-15,0 8 0 0,-2 7 0 16,0 5 0-16,-2-1 0 15,2 1 0-15,0-5 0 0,2-2 0 16,0-4 0-16,0-5 0 0,0-3 0 16,2-3 0-16,0-1 0 0,6 0 0 15,0-4 0-15,1-6 0 16,3-5 0-16,2-1 0 0,1-1 0 16,-3 2 0-16,5 2 0 0,-3 2 0 15,3 1 0-15,4 6 0 0,-5 3 0 16,1 3 0-16,-3 8 0 15,-4 3 0-15,1 3 0 0,-5 1 0 16,-2-2 0-16,0-1 0 0,-2-4 0 16,2-3-473-16,3-5-615 0,-1-2-3198 0</inkml:trace>
  <inkml:trace contextRef="#ctx0" brushRef="#br1" timeOffset="141984.74">20338 14479 4786 0,'0'0'956'0,"0"0"-240"0,0 0 313 0,0 0-745 16,0 0-100-16,0 0 53 0,0 0-237 16,52 3 0-16,-35 1 0 0,3-1 0 15,-3-1 0-15,3 1 0 0,-5 1 0 16,2-2 0-16,-5 3 0 15,-2-3 0-15,-1 0-433 0,-3-1-571 16,0-1 15-16,-2 0-271 0,0 0-2398 0</inkml:trace>
  <inkml:trace contextRef="#ctx0" brushRef="#br1" timeOffset="142499.42">20551 14440 5058 0,'0'0'1072'15,"0"0"249"-15,0 0-605 0,0 0-691 16,0 0-25-16,0 0 0 0,0 0 0 16,7-40 0-16,-3 32 0 0,2 1 0 15,-4 1 0-15,4 3 0 16,-2 1 0-16,0 3 0 0,-2 8 0 16,3 12 0-16,-5 9 0 0,-2 7 0 15,-3 1 0-15,1-5 0 0,0-1 0 16,4-6 0-16,0-7 0 15,4-6 0-15,5-6 0 0,1-6 0 16,2-1 0-16,1-8 0 0,-1-6 0 16,0-4 0-16,-1-6 0 0,-1 3 0 15,0-1 0-15,-3 4 0 0,-3 1 0 16,-2 6 0-16,-2 4 0 0,0 4 0 16,0 2 0-16,0 1 0 0,-2 8 0 15,-2 8 0-15,-3 10 0 0,1 4 0 16,2-3 0-16,4-3 0 15,4-8 0-15,7-5 0 0,1-2 0 16,5-7 0-16,-3-2 0 0,0-6 0 16,-1-2 0-16,1-5 0 0,-1-3 0 15,1 1 0-15,-3-1 0 16,3 2 0-16,-2-1 0 0,-1 2 0 16,3 2 0-16,-8 4 0 0,7 2 0 15,-5 5 0-15,-2 2 0 0,3 1 0 16,-1 3 0-16,-4 0 0 15,6 0 0-15,-1 1 0 0,-3-1 0 16,-2-1-1962-16,-2 2-1747 0</inkml:trace>
  <inkml:trace contextRef="#ctx0" brushRef="#br1" timeOffset="143133.54">18468 16924 5098 0,'0'0'816'0,"0"0"-19"15,0 0-205-15,0 0-120 0,0 0-55 16,51 7-417-16,-34-4 0 0,6-1 0 16,-3-2 0-16,1 0 0 15,-2 0 0-15,-1 0 0 0,-3 0 0 16,1 0 0-16,-5 0 0 0,-1 0 0 15,-6 0 0-15,-2 0-153 0,2 0-231 16,-4 3-540-16,4-1 59 16,0 2-131-16,-4-1-1057 0</inkml:trace>
  <inkml:trace contextRef="#ctx0" brushRef="#br1" timeOffset="143708.42">18676 16949 3701 0,'0'0'1277'16,"0"0"-605"-16,0 0 80 0,0 0 133 16,0 0-453-16,17-33-60 0,-11 17-271 15,5-3-101-15,-1 1 0 0,0 0 0 16,-4 3 0-16,-1 3 0 0,-1 3 0 16,-2 4 0-16,-2 2 0 15,0 1 0-15,4-1 0 0,-4 2 0 16,0 1 0-16,0 4 0 0,0 8 0 15,2 8 0-15,2 7 0 0,2 0 0 16,-2-1 0-16,5-4 0 16,-1-3 0-16,0-5 0 0,0-4 0 15,-3-2 0-15,1-6 0 0,-2-1 0 16,2-1 0-16,-2 0 0 0,5-7 0 16,-1-5 0-16,2-8 0 0,0-4 0 15,1 1 0-15,-3-1 0 0,0 6 0 16,-4 4 0-16,3 6 0 15,-5 3 0-15,-2 4 0 0,0 0 0 16,0 1 0-16,0 3 0 0,0 9 0 16,-2 5 0-16,2 4 0 0,-2 0 0 15,-3-2 0-15,5-1 0 0,0-4-133 16,0-3-71-16,5-4 60 0,1 0 52 16,4-4 28-16,7-3 64 15,1-3 24-15,3-7-16 0,-2-1 60 16,1-6 120-16,1-2-156 0,-5 1-8 15,1-3 44-15,-3 0-64 0,-3 2 68 16,-1 1 77-16,-4 5-149 16,1 6 0-16,-5 3 0 0,-2 3 0 15,0 1 0-15,0 0 0 0,2 6 0 16,-2 9 0-16,8 8 0 0,0 6 0 16,3 0 0-16,3-5 0 15,0-6 0-15,7-4 0 0,-4-5-1381 16,3-5-1701-16</inkml:trace>
  <inkml:trace contextRef="#ctx0" brushRef="#br1" timeOffset="144236.28">20206 16947 4590 0,'0'0'632'0,"0"0"821"0,0 0-845 16,0 0-248-16,0 0-8 0,0 0-296 16,44 5 4-16,-20-5 21 15,1 0-81-15,-6 0 0 0,1-3 0 0,1 2 0 16,-4-1 0-16,-1 1-205 15,-3-1-167-15,-3 2-16 0,-4 0-297 16,-2 0-3-16,-4 0-152 0,0 0-1301 0</inkml:trace>
  <inkml:trace contextRef="#ctx0" brushRef="#br1" timeOffset="144967.17">20415 16917 4786 0,'0'0'720'15,"0"0"721"-15,0 0-641 0,2-46-408 16,2 28-339-16,-2 2-53 16,0 1 0-16,0 5 0 0,-2 2 0 15,0 3 0-15,4 2 0 0,1 1 0 16,-3 2 0-16,4 0 0 0,0 2 0 16,2 9 0-16,-2 9-61 15,5 6-71-15,-5 5 88 0,-4-3 12 0,-2-2 8 16,0-5 24-16,0-7 4 15,2-3-4-15,-2-6 0 0,4-2 56 16,0-2-52-16,5-1 44 0,5-9 116 16,-1-5-147-16,1-2-17 0,-4-2 0 15,1 3 0-15,-5 0 0 0,0 4 0 16,-2 4 0-16,-4 3 0 0,0 2 0 16,0 2 0-16,0 0 0 15,0 5 0-15,-2 7 0 0,-2 5 0 16,0 3 0-16,4-3 0 0,0-5 0 15,4-6 0-15,-2-4 0 0,2 0 0 16,2-2 0-16,5-1 0 16,1-6 0-16,3-3 0 0,-3-2 0 15,-2-1 0-15,-1 3 0 0,-5 4 0 16,-4 1 0-16,4 2 0 16,-4 1 0-16,2 0 0 0,-2 2 0 15,0 2 0-15,0 7 0 0,-2 3 0 16,2 2 0-16,-4 1 0 0,4-4 0 15,0-4 0-15,0-2 0 0,0-1 0 16,0-1 0-16,4 0 0 0,-4 1 0 16,0 1 0-16,0-1 0 0,0 0 0 15,0 2 0-15,0-2 0 0,0-1 0 16,0 0 0-16,0-2 0 0,0-1 0 16,2 0 0-16,2-5 0 15,6-5 0-15,1-4 0 0,-5-3 0 16,4 1 0-16,-6 2 0 0,-1 1 0 15,-3 2 0-15,0 0 0 0,-3 3 0 16,-1 1 0-16,4 3 0 16,-2 2 0-16,0 0 0 0,0 0 0 15,2 0 0-15,0 2 0 0,0 0 0 16,6 3 0-16,15 1 0 0,10 1 0 16,4-1 0-16,4-2 0 15,7-2 0-15,-3 0 0 0,-5-6 0 16,-12-1-137-16,-3-6-3673 0</inkml:trace>
  <inkml:trace contextRef="#ctx0" brushRef="#br1" timeOffset="148305.99">22395 12655 4133 0,'0'0'829'0,"0"0"19"0,4-43 397 15,-8 30-665-15,-4-2-200 0,-2-1-203 16,-7-4-177-16,1 1 0 16,-5 0 0-16,0 0 0 0,3 3 0 15,1 5 0-15,7 4 0 0,-1 3 0 16,3 4 0-16,-4 0 0 0,-1 4 0 16,1 4 0-16,2 5 0 15,-1 0 0-15,1 8 0 0,2 3 0 16,6 5 0-16,2 4 0 0,2 4 0 15,8 3 0-15,6 4 0 0,3 0 0 16,-2 0 0-16,-1-1 0 16,-1 1 0-16,-1-5 0 0,-6-2 0 15,-1-4 0-15,-3-2 0 0,-4-3-213 16,-7-4-319-16,-1-5-196 0,2-6-1381 16,-2-7-1089-16</inkml:trace>
  <inkml:trace contextRef="#ctx0" brushRef="#br1" timeOffset="148460.97">22089 12983 6450 0,'0'0'465'15,"0"0"415"-15,0 0-483 0,54-20-397 16,-25 8 0-16,4-1 0 0,2-5 0 16,2-2 0-16,3-5 0 15,-1-1 0-15,6-5 0 0,-14 9-1289 16,-2-2-492-16</inkml:trace>
  <inkml:trace contextRef="#ctx0" brushRef="#br1" timeOffset="148633.89">22561 12479 6010 0,'0'0'933'0,"0"0"-317"0,-11 48 17 16,5-14-633-16,0 6 0 0,0 2 0 15,-3 3 0-15,5 0 0 0,0 0 0 16,2-1 0-16,0-2 0 0,-2-1 0 15,4-4 0-15,0-5 0 0,0-3 0 16,2-6 0-16,2-6-201 16,0-7-2804-16,2-9-1749 0</inkml:trace>
  <inkml:trace contextRef="#ctx0" brushRef="#br1" timeOffset="148899.97">22625 12976 5934 0,'0'0'1429'0,"41"-19"-600"15,-10 1-829-15,-4-3 0 16,-2-3 0-16,-5 2 0 0,-5-1 0 16,-7 1 0-16,-4 0 0 0,-4 1 0 15,-6 1 0-15,-4 1 0 0,-5 3 0 16,-1 7 0-16,-5 5 0 0,2 9 0 16,1 9 0-16,-3 10 0 0,3 9 0 15,-1 4 0-15,4 2 0 0,5 3 0 16,8-2 0-16,4-3 0 0,13-4 0 15,7-5 0-15,7-5 0 0,4-8 0 16,5-4 0-16,-3-7 0 16,-2-4-929-16,-8-3-332 0,-7-4-516 0</inkml:trace>
  <inkml:trace contextRef="#ctx0" brushRef="#br1" timeOffset="149054.82">22885 12861 6458 0,'0'0'885'15,"0"0"-273"-15,19 35-375 0,-5-16-237 16,3 0 0-16,-3 0 0 16,5-1 0-16,-1 1 0 0,3-1 0 15,0-2 0-15,1 0 0 0,-1-4 0 16,-4-3 0-16,-5-4 0 0,-4-3-625 16,-4-2-1096-16,-4-3-252 0</inkml:trace>
  <inkml:trace contextRef="#ctx0" brushRef="#br1" timeOffset="149211.97">23096 12837 5286 0,'0'0'1220'0,"0"0"-615"15,-25 35 123-15,7-10-404 0,-5 3-295 16,-4-1-29-16,-2 2 0 0,0-2 0 16,2-1 0-16,4-4 0 15,7-3 0-15,3-6-85 0,7-4-991 16,6-6-533-16</inkml:trace>
  <inkml:trace contextRef="#ctx0" brushRef="#br1" timeOffset="149382.73">23218 12865 8192 0,'0'0'0'0,"-41"13"0"0,26-2 0 16,9 1 0-16,4 2 0 0,4 1 0 15,12 0 0-15,3 2 0 0,6-2 0 16,4 2 0-16,-7-7-149 16,-3 0-2780-16</inkml:trace>
  <inkml:trace contextRef="#ctx0" brushRef="#br1" timeOffset="149521.85">23348 12489 2925 0,'0'0'5267'0,"0"0"-5267"16,-6-39 0-16,2 36 0 16,-7 3 0-16,1 6 0 0,0 1 0 15,2 0-2302-15,3-2-1824 0</inkml:trace>
  <inkml:trace contextRef="#ctx0" brushRef="#br1" timeOffset="150001.82">23611 12471 3433 0,'0'0'1393'0,"0"0"-681"0,0 0 317 15,-25 52-593-15,-8-7-100 0,-4 10 228 16,-5 4-308-16,9-1-223 0,6 1-33 15,5 1 0-15,9-6 0 0,5-3 0 16,2-7 0-16,6-7 0 16,10-9 0-16,7-7 0 0,5-11 0 15,5-9 0-15,4-5 0 0,-2-11 0 16,2-5 0-16,-10-2 0 0,-7-1 0 16,-12 0 0-16,-2 3 0 15,-12 6 0-15,-9 3 0 0,-8 8 0 16,-8 3 0-16,0 1 0 0,8 5 0 15,6 0 0-15,7 0 0 16,12-3-481-16,4 1-487 0,0-4-1754 16,4 0-1191-16</inkml:trace>
  <inkml:trace contextRef="#ctx0" brushRef="#br1" timeOffset="150188.14">23784 12561 5982 0,'0'0'769'0,"0"0"-181"0,-31 39 265 16,15-3-853-16,-1 8 0 16,3-1 0-16,-1 4 0 0,3-2 0 15,6-3 0-15,-1 0 0 0,5-4 0 16,0-4 0-16,2-2 0 0,0-3 0 16,2-10-409-16,-2-6-1828 15,5-8-1277-15</inkml:trace>
  <inkml:trace contextRef="#ctx0" brushRef="#br1" timeOffset="150437.42">23832 13026 6639 0,'0'0'1076'0,"54"-37"-599"16,-28 11-477-16,-5 0 0 0,-6-2 0 15,-3 0 0-15,-6 1 0 0,-6 1 0 16,-2 2 0-16,-4 6 0 0,-6 10 0 15,-3 8 0-15,-1 7 0 0,-5 16 0 16,0 10 0-16,-2 7 0 16,5 5 0-16,3 0 0 0,9-2 0 15,6-4 0-15,10-6 0 0,15-7 0 16,17-8-101-16,-5-6-1195 0,10-9-77 16</inkml:trace>
  <inkml:trace contextRef="#ctx0" brushRef="#br1" timeOffset="150950.57">22073 13487 6046 0,'0'0'1001'0,"0"0"-297"0,0 0-263 16,0 0-441-16,0 0 0 0,0 0 0 15,0 0 0-15,-52 22 0 0,29 15 0 16,3 7 0-16,1 0 0 16,11-4 0-16,4-2 0 0,4 0 0 15,6-5 0-15,8-5 0 0,11-5 0 16,2-7 0-16,4-9 0 16,6-7 0-16,0-7 0 0,1-9 0 15,-5 1-777-15,-4-4-2937 0</inkml:trace>
  <inkml:trace contextRef="#ctx0" brushRef="#br1" timeOffset="151188.39">22337 13523 7319 0,'0'0'873'16,"-51"3"-873"-16,28 11 0 0,4 6 0 15,1 5 0-15,1 4 0 0,5 3 0 16,8 0 0-16,4 1 0 0,6-1 0 15,8-1 0-15,9-3 0 16,4-4 0-16,2-5 0 0,4-8 0 16,-2-8 0-16,0-3 0 0,-4-6 0 15,-7-7 0-15,1-5 0 0,-11-4 0 16,-5-5 0-16,-3-3 0 16,-2-2 0-16,0-1 0 0,0 1-501 15,0 2-375-15,0 9-1461 0,4 2-1229 0</inkml:trace>
  <inkml:trace contextRef="#ctx0" brushRef="#br1" timeOffset="151459.35">22536 13730 5838 0,'0'0'604'0,"0"0"197"0,-13 36 148 16,13-33-949-16,0-2 0 0,0-1 0 15,0-5 0-15,4-8 0 0,5-11 0 16,3-7 0-16,1-5 0 0,1 1 0 15,0 4 0-15,-1 7 0 16,-3 7 0-16,-4 9 0 0,3 6 0 16,-1 6 0-16,2 10 0 0,-1 6 0 15,-3 8 0-15,-4 3 0 0,0 2 0 16,-2 1 0-16,2-3 0 16,2-1 0-16,2-5 0 0,5-4 0 15,-1-4 0-15,0-5-1169 0,-1-6-1505 0</inkml:trace>
  <inkml:trace contextRef="#ctx0" brushRef="#br1" timeOffset="151974.64">22802 13518 6555 0,'0'0'892'0,"0"0"-596"0,5 54 56 0,-5-19-255 15,-5 4-97-15,-1-3 0 0,-2 1 0 16,2-2 0-16,-3-5 0 0,1-2 0 16,2-8 0-16,2-5 0 0,2-9 0 15,2-3 0-15,0-3 0 0,2-9 0 16,10-11 0-16,5-12 0 0,1-9 0 15,11-5 0-15,-4 2 0 16,0 7 0-16,0 6 0 0,-7 8 0 16,-3 11 0-16,-7 7 0 0,-4 6 0 15,0 14 0-15,-2 6 0 0,-2 7 0 16,-2 3 0-16,-2-3 0 16,-2 1 0-16,4-2 0 0,2-2 0 15,0-6 0-15,4-2 0 0,2-5-493 16,-2-3-1000-16,3-6-4569 0</inkml:trace>
  <inkml:trace contextRef="#ctx0" brushRef="#br1" timeOffset="152222.91">23050 13780 6422 0,'0'0'933'0,"40"-19"-96"0,-18-1-837 15,-1-1 0-15,0-2 0 0,-9 1 0 16,-6-1 0-16,-1 1 0 0,-5 2 0 15,-7 0 0-15,-3 3 0 16,-2 8 0-16,-3 6 0 0,1 8 0 16,-5 12 0-16,0 8 0 0,-1 6 0 15,3 5 0-15,3 1 0 0,8 0 0 16,6-2 0-16,10-4 0 16,9-5 0-16,5-8 0 0,5-8 0 15,4-7 0-15,2-5 0 0,1-8-193 16,-1-5-623-16,-12 1-1677 0,-3-3-549 0</inkml:trace>
  <inkml:trace contextRef="#ctx0" brushRef="#br1" timeOffset="152423.95">23375 13602 5554 0,'0'0'1265'0,"0"0"-501"0,0 0-155 16,-37 9-609-16,16 11 0 0,-2 8 0 15,3 3 0-15,3-1 0 0,3 1 0 16,3-4 0-16,9 0 0 0,2-3 0 15,13-2 0-15,3-4 0 16,9-3 0-16,4-3 0 0,4-6 0 16,4-4 0-16,0-5 0 0,1-8 0 15,-5-7 0-15,0-6 0 0,-10 3-521 16,-7-4-3361-16</inkml:trace>
  <inkml:trace contextRef="#ctx0" brushRef="#br1" timeOffset="152596.37">23578 13361 7027 0,'0'0'1165'16,"0"0"-1165"-16,0 0 0 0,-9 55 0 15,9-16 0-15,-2 7 0 0,2 2 0 16,0-2 0-16,0 1 0 0,0 0 0 16,0-2 0-16,2-2 0 0,-2-2 0 15,0-2 0-15,-2-5 0 0,-2-8 0 16,0-7-1157-16,-2-9-1585 0</inkml:trace>
  <inkml:trace contextRef="#ctx0" brushRef="#br1" timeOffset="152720">23485 13733 6394 0,'0'0'1253'0,"0"0"-708"16,57-38-545-16,-30 26 0 0,4 1 0 15,-4-2 0-15,6 2 0 0,-2-1 0 16,-2 2 0-16,-8 3-2190 0,-5 0-747 0</inkml:trace>
  <inkml:trace contextRef="#ctx0" brushRef="#br1" timeOffset="152859.35">23780 13714 6530 0,'-6'34'1009'0,"4"-9"-356"0,-2 7-653 16,0-4 0-16,2-1 0 0,-1-1 0 15,1-4 0-15,2-7 0 0,0-5 0 16,5-6-489-16,1-4-856 0,2-5-2196 0</inkml:trace>
  <inkml:trace contextRef="#ctx0" brushRef="#br1" timeOffset="152968.26">23929 13470 5922 0,'0'0'1137'0,"0"0"-521"16,0 0-99-16,0 0-517 15,0 0 0-15,0 0-785 0,0 0-992 16,0 0-972-16</inkml:trace>
  <inkml:trace contextRef="#ctx0" brushRef="#br1" timeOffset="153170.93">24084 13745 5434 0,'0'0'1317'0,"0"0"79"16,-48-4-1351-16,26 3-45 0,-3 2 0 15,4 7 0-15,1 3 0 0,3 1 0 16,5-1 0-16,5 2 0 0,5-1 0 15,4-2 0-15,5 0 0 16,5 1 0-16,3-4 0 0,3-3 0 16,5-2 0-16,0-2 0 0,1-2 0 15,1-4 0-15,-4-4 0 0,-3-2 0 16,-1-2-397-16,-5 2-699 16,-3-3-389-16</inkml:trace>
  <inkml:trace contextRef="#ctx0" brushRef="#br1" timeOffset="153421.85">24175 13815 5362 0,'0'0'1052'0,"-12"54"29"16,5-30-469-16,3-7-527 0,0-8-85 16,2-3 0-16,2-5 0 0,0-1 0 15,6-5 0-15,7-5 0 0,11-10 0 16,5-5 0-16,2-1 0 0,2 2 0 15,-4 6 0-15,-6 4 0 16,-2 6 0-16,-7 5 0 0,-8 3 0 16,1 3 0-16,-5 7 0 0,-2 8 0 15,0 7 0-15,0 7 0 0,0 0 0 16,-2-4 0-16,-5-8-1541 16,1-4-1265-16</inkml:trace>
  <inkml:trace contextRef="#ctx0" brushRef="#br1" timeOffset="154784.06">22703 14248 6266 0,'0'0'417'16,"0"0"511"-16,0 0-347 0,0 0-581 15,0 0 0-15,0 0 0 0,8 66 0 16,-8-21 0-16,-4 5 0 15,-4-4 0-15,0 0 0 0,-3-2 0 16,1-2 0-16,4-4 0 0,0-6 0 16,0-6 0-16,3-5 0 0,3-6 0 15,-2-6-1557-15,0-7-801 0</inkml:trace>
  <inkml:trace contextRef="#ctx0" brushRef="#br1" timeOffset="154924.88">22521 14480 6106 0,'0'0'737'0,"25"-41"-213"16,6 24 301-16,0 6-825 0,4 2 0 16,-8 4 0-16,0 4 0 0,-2 2 0 15,-5 7 0-15,-7 6 0 16,-1 2 0-16,-6-1-2130 0,-1-3-811 0</inkml:trace>
  <inkml:trace contextRef="#ctx0" brushRef="#br1" timeOffset="155139.34">22910 14512 7195 0,'0'0'997'0,"-50"0"-997"0,25 11 0 15,3 3 0-15,1 7 0 0,5 2 0 16,7-2 0-16,9-1 0 0,9-3 0 16,7-3 0-16,13-3 0 0,2-5 0 15,-2-5 0-15,8-1 0 0,-8-5 0 16,-6-3 0-16,-2-5 0 15,-9-1 0-15,-8-3 0 0,2-3 0 16,-6 2 0-16,-2 0 0 0,-4 2 0 16,-2 3 0-16,-5 0 0 0,-3 4 0 15,3 3-485-15,-3-1-2272 0</inkml:trace>
  <inkml:trace contextRef="#ctx0" brushRef="#br1" timeOffset="155686.09">22250 15264 5830 0,'0'0'1297'0,"-33"-25"-437"0,7 14-655 0,-8 3-205 16,-1 0 0-16,-2 2 0 0,-2 0 0 16,10 1 0-16,8 3 0 0,9-1 0 15,6 3 0-15,6 4 0 0,0 5 0 16,4 9 0-16,6 2 0 0,7 5 0 16,5 0 0-16,3 0 0 0,4-1 0 15,0-2 0-15,8-2 0 16,-2-2 0-16,-2 0 0 0,-2-2 0 15,-6 2 0-15,-8 1 0 0,-11 0 0 16,-6 0 0-16,-10-1 0 0,-5 0 0 16,-8 0 0-16,-1-2 0 15,-3-3 0-15,-4-1 0 0,-2-4 0 16,-2-4 0-16,4-4 0 0,4-11 0 16,8-3 0-16,11-8 0 0,8-4-845 15,6 5-416-15,9-6-1832 0</inkml:trace>
  <inkml:trace contextRef="#ctx0" brushRef="#br1" timeOffset="155901.88">22455 14818 396 0,'0'0'6779'0,"0"0"-5887"0,0 0-767 16,-33 44-125-16,23-5 0 0,1 11 0 15,7 4 0-15,4 1 0 0,5 2 0 16,-3 2 0-16,4-1 0 15,-6 1 0-15,2-3 0 0,-4-1 0 16,0-4 0-16,-4-6 0 0,-2-5 0 16,-2-10 0-16,1-10-49 15,1-9-1291-15,0-11-2186 0</inkml:trace>
  <inkml:trace contextRef="#ctx0" brushRef="#br1" timeOffset="156054.78">22275 15282 6390 0,'0'0'1085'0,"42"-23"-368"0,-13 15-717 16,-3 2 0-16,1 1 0 0,-2 4 0 16,-2-1 0-16,-5 2 0 0,-1 0 0 15,4 0 0-15,-9 1 0 0,-2 1-569 16,-1-2-648-16,-5 0-159 0,2 1-1321 16</inkml:trace>
  <inkml:trace contextRef="#ctx0" brushRef="#br1" timeOffset="156242.85">22556 15247 3965 0,'0'0'1077'0,"0"0"-109"15,-6 42 293-15,2-14-797 0,-2 5-64 16,0 3-343-16,2-2-57 0,4 2 0 16,6-7 0-16,8-5 0 15,9-4 0-15,0-8 0 0,4-2 0 16,-1-7 0-16,-1-3 0 0,-4-7 0 16,-2-5 0-16,-7-3 0 0,-4-5 0 15,0-1 0-15,-5-3 0 0,-3 1 0 16,0-2 0-16,-7 0 0 15,1 3 0-15,0 3 0 0,4 3 0 16,2 6-1762-16,4 0-431 0</inkml:trace>
  <inkml:trace contextRef="#ctx0" brushRef="#br1" timeOffset="156458.51">22912 15235 6563 0,'0'0'1308'16,"-35"0"-987"-16,14 1-321 0,-2 6 0 15,-1 4 0-15,1 7 0 0,-2 4 0 16,6 5 0-16,7 2 0 0,6 4 0 16,8 1 0-16,6-2 0 15,11-4 0-15,1-3 0 0,3-5 0 16,4-9 0-16,2-6 0 0,0-5 0 16,0-6 0-16,-4-9 0 0,-5-7 0 15,-1-7 0-15,-7-5 0 0,-3 6-1577 16,-3-3-1013-16</inkml:trace>
  <inkml:trace contextRef="#ctx0" brushRef="#br1" timeOffset="156610.82">22995 14953 2621 0,'0'0'4142'0,"0"0"-2742"16,0 0-1371-16,-15 38-29 0,9 4 0 16,-4 7 0-16,-5 8 0 0,3-1 0 15,-1-6 0-15,7-4 0 0,4-3 0 16,4-4 0-16,13-5 0 15,7-8 0-15,5-3 0 0,8-7 0 16,3-9-889-16,-5-4-512 0,0-5-548 0</inkml:trace>
  <inkml:trace contextRef="#ctx0" brushRef="#br1" timeOffset="156889.26">23352 15216 5686 0,'0'0'1057'16,"0"0"-293"-16,0 0-79 0,-6-33-685 15,-6 32 0-15,-15 1 0 0,0 5 0 16,-8 7 0-16,4 2 0 16,8-1 0-16,13-1 0 0,8-1 0 15,4 1 0-15,14 0 0 0,13 1 0 16,10-1 0-16,9 0 0 0,4 0 0 16,3 0 0-16,-5 1 0 0,-11 1 0 15,-10 0 0-15,-14-2 0 16,-15 5 0-16,-11-1 0 0,-13 3 0 15,-16 4 0-15,-5-2 0 0,-3 0 0 16,1-3 0-16,-1-2 0 0,3 0 0 16,1-4 0-16,5-1 0 15,4 0 0-15,12-5-1674 0,5-3-867 0</inkml:trace>
  <inkml:trace contextRef="#ctx0" brushRef="#br1" timeOffset="161019.07">22488 15922 5062 0,'0'0'1024'0,"0"0"-219"16,0 0 379-16,0 0-1067 0,0 0-117 16,0 0 0-16,0 0 0 0,0 0 0 15,-16-17 0-15,1 28 0 16,-8 16 0-16,1 11 0 0,-7 13 0 16,2 8 0-16,4 5 0 0,2 8 0 15,5 5 0-15,6 3 0 0,5-1 0 16,5 0 0-16,15-6 0 15,4-7 0-15,5-7 0 0,3-10 0 16,6-6 0-16,2-10 0 0,-1-6 0 16,1-8 0-16,-2-8 0 0,-8-6-681 15,-1-8-2853-15</inkml:trace>
  <inkml:trace contextRef="#ctx0" brushRef="#br1" timeOffset="161845.01">22732 16433 3833 0,'0'0'797'0,"10"48"223"0,-7-21-340 15,3-2-363-15,-4 0-9 0,-2-3-152 16,0-3-12-16,0-6 96 15,0-6-180-15,0-4-8 0,0-3 16 16,2 0-32-16,-2-6 176 0,0-8 57 16,-4-11-269-16,-2-2 0 0,-1-5 0 15,1-3 0-15,0 1 0 0,4 0 0 16,2-2 0-16,4 4 0 0,10 4 0 16,5 5 0-16,2 5 0 0,4 4 0 15,6 2 0-15,0 4 0 0,0 1 0 16,-2 2 0-16,-1 2 0 15,-9 1-169-15,-9 2-1147 0,-1 2-593 0</inkml:trace>
  <inkml:trace contextRef="#ctx0" brushRef="#br1" timeOffset="162149.57">23040 16434 6378 0,'0'0'1021'0,"0"0"-393"0,0 0-463 16,0 0-165-16,0 0 0 0,0 0 0 16,0 0 0-16,35-48 0 0,-24 28 0 15,-5 1 0-15,-2-1 0 0,-4-1 0 16,0 5 0-16,-10 1 0 0,-7 5 0 16,-4 7 0-16,-3 6 0 0,-3 15 0 15,0 8 0-15,-4 9 0 16,6 4 0-16,4 1 0 0,9-4 0 15,10-2 0-15,4-4 0 0,17-2 0 16,3-5 0-16,7-6 0 0,4-4 0 16,5-9 0-16,5-4 0 0,9-10-701 15,-9 0-2056-15,0-6-245 0</inkml:trace>
  <inkml:trace contextRef="#ctx0" brushRef="#br1" timeOffset="162615.07">23472 16300 5618 0,'0'0'973'0,"0"0"-221"0,-33-35-96 16,21 26-463-16,-5 1-193 0,-1 3 0 15,-3 3 0-15,-2 2 0 0,2 6 0 16,1 2 0-16,5 1 0 16,3 2 0-16,6 0 0 0,2-1 0 15,4 3 0-15,2 1 0 0,6 1 0 16,2 1 0-16,7-3 0 15,6 1 0-15,-1-2 0 0,5-1 0 16,2-1 0-16,2-2 0 0,-4 0 0 16,-4-1 0-16,-7-1 0 0,-5-1 0 15,-5 2 0-15,-6 1 0 0,-11 5 0 16,1 5 0-16,-11 0 0 0,-3-1 0 16,1-1 0-16,-2-2 0 15,2-3 0-15,3-5 0 0,9-5 0 0,1-1 0 16,4-8 0-16,6-3 0 15,0-5 0-15,8-1-1117 0,7-1-20 16,-1 2-1432-16</inkml:trace>
  <inkml:trace contextRef="#ctx0" brushRef="#br1" timeOffset="162753.98">23664 16290 5758 0,'0'0'1225'0,"-10"47"-16"0,2-12-1209 16,-3 1 0-16,3-1 0 15,-2-3 0-15,8-4 0 0,0-5 0 16,2-5 0-16,4-5 0 0,4-7 0 16,5-6 0-16,-1-5-521 0,0-9-3465 0</inkml:trace>
  <inkml:trace contextRef="#ctx0" brushRef="#br1" timeOffset="162873.2">23759 15854 6967 0,'0'0'1176'0,"0"0"-1127"0,0 0-49 16,0 0 0-16,0 0 0 0,0 0 0 16,0 0-2242-16,9 39-963 0</inkml:trace>
  <inkml:trace contextRef="#ctx0" brushRef="#br1" timeOffset="163122.81">23908 15853 7751 0,'0'0'441'0,"0"0"-441"0,-12 50 0 16,6-11 0-16,0 8 0 0,-1 1 0 15,5 3 0-15,2 4 0 0,0-1 0 16,2 1 0-16,0 1 0 15,3-3 0-15,-5 1 0 0,0-6 0 16,-5-2 0-16,5-7 0 0,-4-5 0 16,0-12-989-16,4-11-1556 0</inkml:trace>
  <inkml:trace contextRef="#ctx0" brushRef="#br1" timeOffset="163584.88">24053 16350 6583 0,'0'0'1609'16,"0"0"-1609"-16,0 0 0 0,-8 36 0 15,6-18 0-15,0 0 0 0,2-1 0 16,0-3 0-16,0-2 0 0,2-4 0 16,0-3 0-16,0-2 0 0,0-1 0 15,0-1-741-15,0-1-624 0,-2-5-2789 16</inkml:trace>
  <inkml:trace contextRef="#ctx0" brushRef="#br1" timeOffset="163720.79">24125 16053 7927 0,'0'0'265'16,"0"0"-265"-16,0 0 0 16,0 0 0-16,0 0 0 0,0 0 0 15,-35-5 0-15,33 26 0 0,2 5 0 16,10 2-537-16,1-6-1780 15,1 1-56-15</inkml:trace>
  <inkml:trace contextRef="#ctx0" brushRef="#br1" timeOffset="164243.76">24136 16544 5382 0,'0'0'848'0,"0"0"-51"0,0 0 368 16,0 0-1165-16,53 4 0 0,-22-19 0 15,0-5 0-15,0-5 0 16,-8 3 0-16,-8-1 0 0,-5 5 0 15,-8 1 0-15,-4 1 0 0,-6 3 0 16,-7 2 0-16,-1 3 0 0,-3 3 0 16,1 5 0-16,1 4 0 0,0 6 0 15,7 5 0-15,0 3 0 0,2 3 0 16,3 0 0-16,3 1 0 16,2-1 0-16,7-1 0 0,1-4 0 15,6-1 0-15,1-6 0 0,1-4 0 16,1-5 0-16,3-3 0 15,1-7 0-15,2-5 0 0,6-4 0 16,-4 1 0-16,-1 0 0 0,-5 3 0 16,2 4 0-16,-9 5-129 0,-2 6-195 15,-1 5 256-15,-3 6 68 0,-4 5 28 16,2 3 24-16,-4 1 76 0,-2-2 100 16,-2 1-143-16,-2-2-85 0,0-7 0 15,1-2 0-15,3-4 0 0,2-4 0 16,0-2 0-16,7-9 0 15,-1-7 0-15,4-4 0 0,0-2 0 16,-1 0 0-16,1 4 0 0,-4 3 0 16,2 4 0-16,-3 4 0 0,-1 4 0 15,-2 3 0-15,0 1 0 16,0 1 0-16,2 7 0 0,0 8 0 16,4 9 0-16,1 2 0 0,1 1 0 15,0-6 0-15,1-4 0 0,-1-5 0 16,2-3 0-16,1-5 0 15,-1-4 0-15,3-7 0 0,-5-3-2446 16,0-7-839-16</inkml:trace>
  <inkml:trace contextRef="#ctx0" brushRef="#br1" timeOffset="164407.39">24828 15840 7551 0,'0'0'641'0,"0"0"-641"0,0 0 0 16,-41 48 0-16,26-5 0 15,9 12 0-15,4 6 0 0,2 3 0 16,8 4 0-16,3-1 0 0,-1-2 0 16,7-4 0-16,-5-5 0 15,0-5 0-15,-1-6 0 0,-7-4 0 16,-4-9 0-16,-2-10-1674 0,-6-11-1131 0</inkml:trace>
  <inkml:trace contextRef="#ctx0" brushRef="#br1" timeOffset="164552.01">24661 16379 6751 0,'0'0'1396'16,"35"-29"-1351"-16,0 16-45 0,6 7 0 16,-1-1 0-16,-1 2 0 0,-2-1 0 15,0 1 0-15,1-2 0 0,-5-4 0 16,-9 2-341-16,-5-3-2272 0</inkml:trace>
  <inkml:trace contextRef="#ctx0" brushRef="#br1" timeOffset="165261.18">25455 16312 5102 0,'0'0'1160'0,"4"35"-527"0,0-13 51 0,-2 0-92 0,0 1-571 16,-2 1-21-16,0 3 0 0,-2-2 0 15,-2 1 0-15,-2-5 0 0,-1-3 0 16,3-7 0-16,2-5 0 15,2-4 0-15,0-2 0 0,0-5 0 16,0-11 0-16,6-14 0 0,5-11 0 16,3-5 0-16,5-4 0 0,-1 6 0 15,3 7 0-15,0 9 0 0,-5 10 0 16,-3 10 0-16,-3 9 0 0,-4 12 0 16,-2 8 0-16,0 5 0 0,-4 3 0 15,0-1 0-15,0 0 0 0,0-5 0 16,0 0 0-16,5-7 0 15,-3-6 0-15,2-4 0 0,0-4 0 16,0-2 0-16,0-5 0 0,6-11 0 16,3-9 0-16,-1-5 0 0,1-4 0 15,-1 4 0-15,-4 8 0 16,1 4 0-16,-5 9 0 0,-2 5 0 16,-2 4 0-16,0 3 0 0,2 10 0 15,0 9 0-15,2 7 0 0,0 3 0 16,0-2 0-16,5-5 0 15,3-1 0-15,3-7 0 0,1-5 0 16,5-2 0-16,-1-7 0 0,-1-2-2166 16,-2-2-727-16</inkml:trace>
  <inkml:trace contextRef="#ctx0" brushRef="#br1" timeOffset="165485.9">25967 16325 6254 0,'0'0'1209'0,"-10"-47"-480"0,-1 27-729 0,3 7 0 0,-2 3 0 15,0 6 0-15,-1 4 0 0,-1 7 0 16,-1 9 0-16,-1 6 0 0,-1 7 0 16,3 4 0-16,4 2 0 0,6-2 0 15,2-2 0-15,8 0 0 16,6-6 0-16,7-5 0 0,2-7 0 16,2-5 0-16,2-6 0 0,-1-2 0 15,-1-10 0-15,-4-3 0 0,-7-5 0 16,-1-3 0-16,-7-1 0 15,-4-2 0-15,0 0 0 0,-2-1 0 16,-2 0-89-16,0 7-899 0,-2 0-1693 0</inkml:trace>
  <inkml:trace contextRef="#ctx0" brushRef="#br1" timeOffset="165772.87">26153 16171 5062 0,'0'0'1789'16,"-18"45"-997"-16,5-12-243 15,3 4-549-15,2 4 0 0,3 0 0 16,5-2 0-16,3-3 0 0,7-4 0 16,8-6 0-16,1-2 0 0,2-7 0 15,1-6 0-15,3-5 0 16,-2-6 0-16,-2-7 0 0,1-8 0 16,-1-5 0-16,-4-4 0 0,-5-3 0 15,-6 1 0-15,-4-3 0 0,-2-2 0 16,-4-2 0-16,0 2 0 15,0 6 0-15,2 9 0 0,0 6 0 16,2 7 0-16,0 1-177 0,0 1-887 16,2 0 131-16,6 1 133 0,0 0-609 15,3 3 293-15,-3 1-409 0</inkml:trace>
  <inkml:trace contextRef="#ctx0" brushRef="#br1" timeOffset="166006.1">26374 16332 2697 0,'0'0'1248'0,"-8"48"-231"0,2-24 584 15,0-5-873-15,4-6-156 0,0-4-243 16,2-4-329-16,0-2 0 15,2-2 0-15,4-1 0 0,4-9 0 16,5-7 0-16,1-7 0 0,-1-3 0 16,-1-3 0-16,-1 0 0 0,-1-3 0 15,2 3 0-15,-3 6 0 0,-5 8 0 16,0 8 0-16,-6 5 0 16,0 5 0-16,0 11 0 0,2 10 0 15,2 9 0-15,0 5 0 0,5-3 0 16,1-5 0-16,-2-3 0 15,3-2 0-15,-3-5 0 0,0-4 0 16,-2-7 0-16,-1-3 0 0,-3-5-445 16,-2 1-1356-16,0-10-652 0</inkml:trace>
  <inkml:trace contextRef="#ctx0" brushRef="#br1" timeOffset="166206.94">26647 15651 8192 0,'0'0'0'0,"0"0"0"16,0 0 0-16,-6 75 0 0,2-14 0 16,2 11 0-16,2 0 0 0,8-6 0 15,2 1 0-15,1 2 0 16,1-4 0-16,-1-2 0 0,-1-4 0 16,-2-6 0-16,-2-8 0 0,-2-7 0 15,-1-10 0-15,-3-11-1069 0,-5-13-1697 0</inkml:trace>
  <inkml:trace contextRef="#ctx0" brushRef="#br1" timeOffset="166344.56">26577 16213 6775 0,'0'0'828'0,"0"0"-376"0,0 0-315 16,37-34-137-16,-10 25 0 0,2 2 0 16,2 3 0-16,-2 0 0 0,2 4 0 15,0 0 0-15,-2 1-13 0,-8 2-2024 16,-3 2-420-16</inkml:trace>
  <inkml:trace contextRef="#ctx0" brushRef="#br1" timeOffset="166622.04">27013 16196 4181 0,'0'0'1497'0,"0"0"544"0,0 0-1568 16,-39-19-473-16,10 11 0 0,-4 2 0 16,2-1 0-16,8 4 0 0,2 0 0 15,9 2 0-15,6 1 0 0,4 0 0 16,0 1 0-16,2 4 0 15,6 5 0-15,8 5 0 0,7 2 0 16,6-1 0-16,2 3 0 0,0-3 0 16,0 0 0-16,-2 4 0 0,-5 0 0 15,-3 1 0-15,-5-1 0 0,-5 1 0 16,-5-1 0-16,-4 1 0 0,-2 1 0 16,-9-2 0-16,-1-1 0 0,-7-4 0 15,1-3 0-15,-5-1 0 0,0-7 0 16,3-4 0-16,-1-3 0 15,2-10 0-15,-1-6 0 0,3-8-345 16,5 4-2368-16,1-6-377 0</inkml:trace>
  <inkml:trace contextRef="#ctx0" brushRef="#br1" timeOffset="167060.84">27253 15570 6054 0,'0'0'717'0,"0"0"-233"0,0 0 332 0,0 0-695 0,27 37-121 0,-4-2 0 0,3 10 0 15,5 7 0-15,-2 4 0 16,2 7 0-16,-2 4 0 0,-10 3 0 16,-7 3 0-16,-10 0 0 0,-8-3 0 15,-12-1 0-15,-11-4 0 0,-11-3 0 16,-5-3 0-16,-3-8 0 0,1-10 0 16,5-11 0-16,7-12 0 15,4-15 0-15,11-3 0 0,3-12-2990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38:33.377"/>
    </inkml:context>
    <inkml:brush xml:id="br0">
      <inkml:brushProperty name="width" value="0.05292" units="cm"/>
      <inkml:brushProperty name="height" value="0.05292" units="cm"/>
    </inkml:brush>
  </inkml:definitions>
  <inkml:trace contextRef="#ctx0" brushRef="#br0">16651 6635 1092 0,'-48'3'0'0,"11"-1"-396"0</inkml:trace>
  <inkml:trace contextRef="#ctx0" brushRef="#br0" timeOffset="766.14">16477 6666 3053 0,'0'0'1501'0,"0"0"-1189"0,0 0-252 0,41 6 232 16,-14-6-68-16,10 0-44 0,5 0 40 15,5 0-108-15,11 0 20 0,6 2-8 16,9 3-120-16,5-2 4 0,15 1-4 16,4-1-4-16,9 0 0 0,7-2 0 15,7-1-24-15,13 0 24 0,7-1 0 16,9-2 8-16,14-1-8 15,11-1 16-15,8 1-12 0,8-1 28 16,6 0 84-16,7 2-100 0,4 0 4 16,2 2-16-16,6 1 4 0,-1 0-8 15,1 0 0-15,7 0-8 0,-1 0 4 16,0 0-40-16,6 1-36 16,1-1 40-16,3 1 28 0,1-1-12 15,3 0 24-15,3 0 0 0,0 0 0 16,8 0 0-16,-4 0 12 0,2 0-4 15,-2 2 44-15,-5 2 156 16,1 2-59-16,-9 0-5 0,-5 2 88 16,-9-2-140-16,-13-1-24 0,-12-3-44 15,-14-2-24-15,-17-1-16 0,-18-5-480 16,-13-4-353-16,-39 0-191 0,-11 0-1129 0</inkml:trace>
  <inkml:trace contextRef="#ctx0" brushRef="#br0" timeOffset="3471.43">2722 7636 5438 0,'0'0'360'0,"58"0"-116"15,10-7-48-15,19-3-132 0,23-2 0 16,14-2-32-16,19 1-32 16,14 0 0-16,18 1 52 0,13 0 16 15,13 4 33-15,8 2 63 0,2 5-148 16,-3 1-12-16,-9 2-4 0,-9 4-28 15,-12 4-28-15,-19-1-417 16,-50-2-183-16,-13-3-504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39:14.790"/>
    </inkml:context>
    <inkml:brush xml:id="br0">
      <inkml:brushProperty name="width" value="0.05292" units="cm"/>
      <inkml:brushProperty name="height" value="0.05292" units="cm"/>
    </inkml:brush>
  </inkml:definitions>
  <inkml:trace contextRef="#ctx0" brushRef="#br0">1883 5791 6258 0,'0'0'104'15,"-43"-23"193"-15,12 17 399 0,-2 3-532 16,0 3-20-16,-5 4-28 0,5 3-104 15,-2 0 8-15,6 5-20 0,9 1-8 16,1 2 4-16,7 2 4 16,3-1-56-16,7 0 44 0,2 2 8 15,6-2-40-15,9 1 44 0,6 0-12 16,7-2 16-16,12 3-4 0,-3 0 8 16,6-1 8-16,3 1-16 0,-9 0 4 15,-8 0-4-15,-8-2-24 0,-9 2-88 16,-4-4 76-16,-8 0 36 15,-2 1 44-15,-6-1 96 0,-9 1 112 16,-1 1-27-16,-7-2-225 0,-6 1 0 16,0-2 0-16,-2-1 0 15,4-3 0-15,2-7 0 0,6-2 0 0,5-5 0 16,10-8-61-16,0-6-991 16,3 4-241-16,6-4-2537 0</inkml:trace>
  <inkml:trace contextRef="#ctx0" brushRef="#br0" timeOffset="213.67">2015 5871 6631 0,'0'0'568'0,"-2"33"136"15,2-6-415-15,0 4-289 0,0 6 0 16,2 2 0-16,1 4 0 15,-1 3 0-15,2 1 0 0,-2-1 0 16,2 1 0-16,0-5 0 0,-2-5 0 16,4-8 0-16,3-9 0 0,1-10 0 15,0-9-1265-15,1-1-860 0,-9-15-1729 0</inkml:trace>
  <inkml:trace contextRef="#ctx0" brushRef="#br0" timeOffset="481.2">2042 5806 5190 0,'0'0'832'0,"0"0"493"16,2-49-733-16,11 35-339 0,5 1-253 15,3 2 0-15,2 5 0 0,2 2 0 16,-3 4 0-16,1 0 0 15,-2 8 0-15,-3 2 0 0,-1 4 0 16,-7 3 0-16,-8 3 0 0,-2 2 0 16,-6 1 0-16,-6 1 0 0,-3-1 0 15,-1-1 0-15,-5-4 0 0,0-1 0 16,5-2 0-16,-1-3 0 16,7-5-465-16,6-4-1008 0,0-1-524 15</inkml:trace>
  <inkml:trace contextRef="#ctx0" brushRef="#br0" timeOffset="774.6">2441 5674 7351 0,'0'0'500'0,"0"0"-159"0,-18 44-341 15,11-15 0-15,3 6 0 0,0 2 0 16,4 3 0-16,-2 4 0 15,0 2 0-15,0 4 0 0,-8-2 0 16,-1 2 0-16,1-2 0 0,-4-1 0 16,1-3 0-16,-5-3 0 0,5-5 0 15,3-8 0-15,4-4 0 0,6-9 0 16,0-4 0-16,16-5 0 16,7-2 0-16,12-4 0 0,10-5 0 15,9-6 0-15,4 0 0 0,0 0 0 16,0 0 0-16,-11 3 0 0,-11 3 0 15,-14 2 0-15,-7 1-3875 0</inkml:trace>
  <inkml:trace contextRef="#ctx0" brushRef="#br0" timeOffset="10703.78">22707 7635 7075 0,'0'0'576'15,"42"20"-560"-15,5-10 76 0,28 1 160 16,20-4-140-16,16-2-43 0,24-4-69 15,22 0 0-15,27-1 0 16,22 5 0-16,12 0 0 0,5 1 0 16,0 1 0-16,-12-2 0 0,-15-2-357 15,-53-2-1576-15,-15-3-1192 0</inkml:trace>
  <inkml:trace contextRef="#ctx0" brushRef="#br0" timeOffset="17826.79">20605 15983 2461 0,'0'0'312'15,"0"0"492"-15,0 0-336 0,0 0-252 16,0 0-19-16,0 0 43 0,0 0-92 15,0 0-16-15,0 0 172 0,64-7-108 16,-27 2-16-16,5 2 80 16,-5 1-160-16,8 1-48 0,3 1-44 15,4 1-8-15,5 1-12 0,3 0-40 16,9-1-44-16,7 1 20 0,5 0-64 16,3 0-12-16,12 1 72 0,-1-2 76 15,8 1-4-15,2-2 8 0,-1-2 80 16,-1-3 16-16,-2-1-4 0,-5-3-52 15,-1-1-36-15,-4 0-4 16,-5-2 0-16,-1 1-68 0,-2-1-4 16,-7 3-88-16,1-1-24 0,-9 2-4 15,-10-2-252-15,-19 3-473 0,-6-1-816 0</inkml:trace>
  <inkml:trace contextRef="#ctx0" brushRef="#br0" timeOffset="18504.09">27187 17077 2669 0,'0'0'1284'15,"0"0"-892"-15,0 0 357 0,0 0-169 16,0 0-196-16,0 0 36 0,49-21-163 15,7 9 7-15,14 0 100 0,13 1-172 16,8 2-8-16,12-1 52 0,11 2-200 16,8 4 24-16,10 1-8 15,9 3-52-15,8 4 0 0,8 4 0 16,2 5 4-16,0 1-8 0,-6 3-48 16,-6-2-136-16,-11-3-148 0,-16-2-753 15,-35-6-283-15,-11-4-509 0</inkml:trace>
  <inkml:trace contextRef="#ctx0" brushRef="#br0" timeOffset="30267.72">27081 7041 2152 0,'0'0'93'15,"0"0"1915"-15,0 0-1615 0,0 0-5 16,0 0 176-16,0 0-264 16,-6-36 20-16,6 35 173 0,0 1-181 15,0 0 36-15,0 0 176 0,0 0-328 16,0 4-95-16,2 10-101 0,-2 13 0 15,0 7 0-15,0 6 0 16,0 0 0-16,-2-6 0 0,0-1 0 16,0-5 0-16,2-7 0 0,0-7 0 15,0-6 0-15,2-4 0 0,2-3 0 16,2-2 0-16,3-11 0 0,5-9 0 16,1-10 0-16,1-7 0 0,-3-1 0 15,-3 0 0-15,0-2 0 0,1 0 0 16,-3 7 0-16,2 4 0 0,-2 8 0 15,1 8 0-15,-1 7 0 16,-4 5 0-16,4 2 0 0,1 7 0 16,1 12 0-16,0 9 0 0,1 8 0 15,-5 3 0-15,2-1 0 0,-2 0 0 16,1-2 0-16,1-2 0 16,0-4 0-16,0-6 0 0,3-1 0 15,-1-6 0-15,2-7-1349 0,-1-3-848 16,-5-5-1793-16</inkml:trace>
  <inkml:trace contextRef="#ctx0" brushRef="#br0" timeOffset="30558.55">27431 7178 6603 0,'0'0'628'0,"0"0"176"0,0 0-647 0,0 0-157 0,37-40 0 16,-18 23 0-16,-1 2 0 0,-1-3 0 15,-1 0 0-15,-1 0 0 0,-3 0 0 16,-4-2 0-16,-6 1 0 16,-2-2 0-16,-10 1 0 0,-6 2 0 15,-1 4 0-15,0 7 0 0,-1 7 0 16,-1 10 0-16,-4 10 0 0,1 7 0 16,1 6 0-16,2 4 0 15,5 1 0-15,8-3 0 0,6 0 0 16,6-6 0-16,11-6 0 0,5-5 0 15,7-9 0-15,4-3 0 16,5-6 0-16,-1 0 0 0,-2-6-101 16,-4-1-947-16,-8 0-361 0,-5 0-2925 0</inkml:trace>
  <inkml:trace contextRef="#ctx0" brushRef="#br0" timeOffset="30879.79">27687 7157 5914 0,'0'0'1089'0,"0"0"-425"0,0 0-139 16,0 0-525-16,0 0 0 16,35-37 0-16,-22 22 0 0,-3-1 0 15,-2-1 0-15,-2 0 0 0,1-3 0 16,-3-4 0-16,-4 3 0 0,0-1 0 16,-4 8 0-16,-1 7 0 15,-1 2 0-15,-4 6 0 0,-7 9 0 16,-3 5 0-16,-5 10 0 0,4 4 0 15,3 5 0-15,3 1 0 16,9-1 0-16,6-2 0 0,8-4 0 16,7-5 0-16,5-4 0 0,5-9 0 15,2-2 0-15,4-6 0 0,0-3 0 16,-2-6 0-16,-2-3 0 0,-6 2 0 16,-1-4 0-16,-3 0-309 0,-7 3-2536 15,0-2-1385-15</inkml:trace>
  <inkml:trace contextRef="#ctx0" brushRef="#br0" timeOffset="31375.93">28026 6979 6827 0,'0'0'1365'0,"0"0"-1365"16,0 0 0-16,0 0 0 0,0 0 0 15,-39-23 0-15,26 32 0 16,1 7 0-16,0 8 0 0,3 3 0 16,3 4 0-16,2 0 0 0,4-1 0 15,0-2 0-15,4-3 0 0,2-9 0 16,7-2 0-16,1-6 0 0,5-6 0 16,3-2-401-16,-1-7-271 0,-4 0-1057 15,-3-8-320-15</inkml:trace>
  <inkml:trace contextRef="#ctx0" brushRef="#br0" timeOffset="31546.73">28090 6570 6831 0,'0'0'964'0,"0"0"-567"16,0 0-397-16,-6 50 0 0,6-9 0 16,2 10 0-16,0 5 0 15,4 1 0-15,-2 6 0 0,5 2 0 16,-3 0 0-16,2-2 0 0,5-10 0 15,3-8 0-15,-1-16-1401 16,3-10-2089-16</inkml:trace>
  <inkml:trace contextRef="#ctx0" brushRef="#br0" timeOffset="31997.2">28919 6621 7103 0,'0'0'32'0,"0"0"308"0,-6 55 236 0,2-20-435 0,2 4-141 0,2 3 0 16,0 4 0-16,0 1 0 16,2 3 0-16,-2 3 0 0,-2-1 0 15,-5 0 0-15,-3-4 0 0,-2-2 0 16,-3-5 0-16,1-8 0 16,1-8 0-16,3-10-1121 0,4-5-352 15,-2-7-496-15</inkml:trace>
  <inkml:trace contextRef="#ctx0" brushRef="#br0" timeOffset="32119.19">28735 6981 5066 0,'0'0'1300'15,"0"0"-591"-15,56-14 75 0,-29 14-451 16,0 3-333-16,-5 3 0 0,1 0 0 16,6-2 0-16,-2-4 0 0,6 0 0 15,-8-2-1269-15,0-3-576 0</inkml:trace>
  <inkml:trace contextRef="#ctx0" brushRef="#br0" timeOffset="32404.04">29115 7021 4882 0,'0'0'1552'0,"0"0"-703"16,0 0 60-16,0 0-909 0,-35 29 0 16,25-3 0-16,-2 5 0 15,-1 2 0-15,3 1 0 0,6-5 0 16,2-3 0-16,4-2 0 0,6-4 0 15,8-3 0-15,7-4 0 16,2-5 0-16,8-5 0 0,2-4 0 16,0-9 0-16,-2-8 0 0,-6-7 0 15,-10 0 0-15,-5-6 0 0,-10 1 0 16,-4-2 0-16,-6-1 0 0,-9 0 0 16,-3 0 0-16,-7 3 0 0,0 5 0 15,6 2 0-15,5 5-345 0,8 5-2784 16,5-2-1129-16</inkml:trace>
  <inkml:trace contextRef="#ctx0" brushRef="#br0" timeOffset="32854.1">29984 6629 4462 0,'0'0'2313'0,"0"0"-1809"0,0 0-228 0,0 37 348 15,0 4-611-15,-5 12-13 0,-3 7 0 16,-2 1 0-16,0 4 0 16,-3 3 0-16,3 5 0 0,2-4 0 15,5-3 0-15,3-8 0 0,5-8 0 16,5-11 0-16,4-11 0 16,5-10 0-16,4-13 0 0,4-10 0 15,2-15 0-15,-3-8 0 0,1-10 0 16,-4-4 0-16,-9-2 0 0,-3 3 0 15,-11-1 0-15,-15 8 0 16,-5 7 0-16,-5 9 0 0,-2 9 0 16,0 9 0-16,2 8 0 0,3 5 0 15,3 2 0-15,5 4 0 0,3-2 0 16,9-1-241-16,4 3-727 0,2-6-1025 16,7-1 80-16</inkml:trace>
  <inkml:trace contextRef="#ctx0" brushRef="#br0" timeOffset="33132.54">30184 7273 5322 0,'0'0'2545'0,"0"0"-2220"0,0 0-325 15,39-25 0-15,-14 5 0 0,6-8 0 16,0-2 0-16,-2-2 0 0,-2-3 0 16,-4 1 0-16,-9 3 0 15,-6 2 0-15,-5 5 0 0,-8 3 0 16,-3 7 0-16,-6 8 0 0,-5 6 0 15,-2 5 0-15,-1 13 0 16,-3 6 0-16,0 8 0 0,2 4 0 16,7 2 0-16,8 2 0 0,8-5 0 15,14-4 0-15,9-5 0 0,14-8 0 16,13-7 0-16,9-9 0 0,10-4 0 16,3-9 0-16,-2-2 0 0,-18 1-1129 15,-9-6-2517-15</inkml:trace>
  <inkml:trace contextRef="#ctx0" brushRef="#br0" timeOffset="33925.08">27534 8003 6903 0,'0'0'604'0,"-37"-45"-224"0,18 26-75 16,5 5-305-16,1 7 0 0,7 6 0 15,-2 4 0-15,0 16 0 0,-5 12 0 16,-1 12 0-16,-1 6 0 0,5 2 0 16,4 0 0-16,6-2 0 0,0-8 0 15,8-8 0-15,9-12 0 0,3-12 0 16,9-9 0-16,4-16 0 15,7-13-605-15,-12 3-860 0,-1-9-952 0</inkml:trace>
  <inkml:trace contextRef="#ctx0" brushRef="#br0" timeOffset="34110.04">27633 7563 6575 0,'0'0'668'0,"0"0"281"0,0 0-949 16,-16 47 0-16,10-8 0 0,-1 8 0 15,-1 3 0-15,2-1 0 16,0 2 0-16,4 2 0 0,-3 2 0 16,5 1 0-16,3-1 0 0,3-5 0 15,4-5 0-15,7-9 0 0,1-9-1041 16,-1-12-788-16,-1-10-784 0</inkml:trace>
  <inkml:trace contextRef="#ctx0" brushRef="#br0" timeOffset="34342.05">27832 7982 5846 0,'0'0'1705'0,"0"0"-1064"0,0 0-641 16,-44-31 0-16,32 31 0 0,2 0 0 15,-3 6 0-15,1 6 0 16,-1 6 0-16,1 3 0 0,2 7 0 16,3 1 0-16,1 2 0 0,6-2 0 15,2-3 0-15,9-2 0 0,5-5 0 16,5-6 0-16,2-5 0 15,1-3 0-15,3-5 0 0,2-1 0 16,-4-8 0-16,-2-4 0 0,-7-4 0 16,-5-3 0-16,-7-4 0 0,-2-2 0 15,-2-1-585-15,-2-3-427 0,0 9-1278 16,-2-3 230-16</inkml:trace>
  <inkml:trace contextRef="#ctx0" brushRef="#br0" timeOffset="34822.06">27935 7878 3789 0,'0'0'468'0,"0"0"-143"15,0 0 411-15,0 0-424 0,0 0 92 16,33 22 269-16,-31-2-201 0,0 7 116 16,-2 6-163-16,0 2-425 0,0 0 0 15,0 0 0-15,0-3 0 16,6-4 0-16,3-5 0 0,1-4 0 16,0-7 0-16,1-5 0 0,-1-6 0 15,0-2 0-15,1-9 0 0,-3-5 0 16,0-5 0-16,-4-2 0 0,1 0 0 15,-5 1 0-15,2 3 0 16,-2 4 0-16,0 7 0 0,0 3 0 16,0 3 0-16,-2 1 0 0,-1 6 0 15,3 6 0-15,5 2 0 0,3-1 0 16,4-4 0-16,5-2 0 0,-3-2 0 16,3 0 0-16,-1 0 0 0,-3-3 0 15,-5 1 0-15,-2-1 0 0,-2 1 0 16,1 1 0-16,-1 1 0 15,2 1 0-15,-4 1 0 0,2 0 0 16,-4 1 0-16,2-3 0 0,0-2 0 16,4-3 0-16,1-8 0 0,5-11 0 15,-2-4 0-15,-1-6 0 16,-3-3 0-16,0 5 0 0,-4-3 0 16,4 5 0-16,-4 5 0 0,2 4 0 15,-1 7 0-15,-3 2 0 0,0 4 0 16,2 0 0-16,0 3 0 15,0-1 0-15,0 1 0 0,2 0 0 16,-2 2 0-16,2 3 0 0,-2 0-1589 16,4 2-1157-16</inkml:trace>
  <inkml:trace contextRef="#ctx0" brushRef="#br0" timeOffset="35132.35">28351 7986 7715 0,'0'0'392'0,"0"0"-307"0,0 0-85 0,0 34 0 0,2-9 0 16,2 2 0-16,-2 2 0 0,0-2 0 15,2-4 0-15,0 0 0 16,0-4 0-16,2-8 0 0,-1-3 0 16,1-6 0-16,-2-2 0 0,4-9 0 15,3-11 0-15,1-9 0 0,0-3 0 16,-1-2 0-16,-1 3 0 15,2 3 0-15,-1 4 0 0,-3 6 0 16,-2 9 0-16,-4 4 0 0,0 5 0 16,0 4 0-16,3 12 0 0,1 11 0 15,0 9 0-15,2 3 0 0,-4-3 0 16,3-6 0-16,-1 0 0 0,2-3 0 16,2-3 0-16,-3-8-661 0,1-5-4665 0</inkml:trace>
  <inkml:trace contextRef="#ctx0" brushRef="#br0" timeOffset="35525.87">29210 7670 7283 0,'0'0'136'0,"0"0"180"15,-8 44 104-15,6-8-383 0,2 6-37 16,0 3 0-16,2 3 0 16,2 1 0-16,-2 1 0 0,-2 2 0 15,0 1 0-15,-6-4 0 0,-2-2 0 16,-4-6 0-16,-1-4 0 0,1-8 0 15,1-10-657-15,5-7-2468 0</inkml:trace>
  <inkml:trace contextRef="#ctx0" brushRef="#br0" timeOffset="35689.87">29058 8065 6819 0,'0'0'868'0,"0"0"-363"15,0 0-505-15,0 0 0 0,45-29 0 16,-20 29 0-16,0 0 0 15,-1 5 0-15,3 0 0 0,2-2 0 16,2-3 0-16,2 0-113 0,-8-2-1219 16,0 0-2226-16</inkml:trace>
  <inkml:trace contextRef="#ctx0" brushRef="#br0" timeOffset="35921.5">29452 8002 5162 0,'0'0'1184'15,"0"0"-599"-15,0 0 447 0,-39 11-803 16,25 4-229-16,-1 9 0 15,3 5 0-15,-1 1 0 0,7 4 0 16,6-3 0-16,0-2 0 0,8-3 0 16,5-6 0-16,3-2 0 0,5-6 0 15,6-5 0-15,0-7 0 0,2-5 0 16,2-8 0-16,-4-7 0 0,-9-4 0 16,-1-2 0-16,-7 1 0 0,-6-3 0 15,-2-2 0-15,-4-2 0 0,-8-1 0 16,-3 1 0-16,-3 1 0 15,-3 4 0-15,1 4 0 0,3 8 0 16,5 1-25-16,6 4-2208 0,2-2-1356 0</inkml:trace>
  <inkml:trace contextRef="#ctx0" brushRef="#br0" timeOffset="36699.83">30562 7752 2897 0,'0'0'1993'0,"0"0"-613"0,0 0-747 16,23-37 71-16,-21 35-119 0,-2-3-585 15,-6 3 0-15,-4-2 0 16,-7 1 0-16,-1-1 0 0,-3 4 0 16,0 0 0-16,-2-1 0 0,1 1 0 15,-3 0 0-15,2 1 0 0,0 3 0 16,3 0 0-16,3 6 0 0,1-2 0 16,3 4 0-16,3 1 0 0,2 1 0 15,4 3 0-15,4 2 0 0,0 0 0 16,4 1 0-16,2-1 0 15,0 1 0-15,0 2 0 0,-2-2 0 16,1-1 0-16,-1-3 0 0,-4-1 0 16,2-4 0-16,-2-5 0 0,0 0 0 15,0-3 0-15,2 0 0 16,-2 0 0-16,0-1 0 0,2 0 0 16,-2-2 0-16,2-1 0 0,4-4 0 15,4-5 0-15,9-4 0 0,6 0 0 16,4 1 0-16,4 2 0 15,2 2 0-15,-2 2 0 0,4 2 0 16,-2 2 0-16,-1 1 0 0,-3 2 0 16,-7 5 0-16,-5 6 0 0,-9 1 0 15,-4 3 0-15,-6 2 0 0,-2 2 0 16,-4 1 0-16,-6 1 0 0,-1 0 0 16,-3 2 0-16,-3-1 0 0,-1 0 0 15,-7 0 0-15,-4 1 0 0,-2-1 0 16,-5 0 0-16,1-3 0 15,2-4 0-15,4-3 0 0,6-5 0 16,11-3 0-16,6-4-449 0,8-4-659 16,4-3-1698-16</inkml:trace>
  <inkml:trace contextRef="#ctx0" brushRef="#br0" timeOffset="36964.17">30932 7801 6050 0,'0'0'1025'0,"0"0"92"0,-37-25-1117 0,23 25 0 0,-1 3 0 16,1 9 0-16,-3 7 0 0,3 6 0 15,-1 7 0-15,1 5 0 0,3 4 0 16,3 4 0-16,4 3 0 0,4-4 0 16,4-5 0-16,7-6 0 0,3-6 0 15,9-9 0-15,0-8 0 0,5-8 0 16,6-6 0-16,-6-11 0 15,1-10 0-15,-8-6 0 0,-6-5 0 16,-5-4 0-16,-6 0 0 0,-4-1 0 16,-6-2 0-16,-7 0 0 0,-5 4 0 15,-7 5 0-15,-2 7 0 16,4 7 0-16,7 11-1978 0,10-1-1763 0</inkml:trace>
  <inkml:trace contextRef="#ctx0" brushRef="#br0" timeOffset="37367.75">31476 8066 4089 0,'0'0'2510'0,"27"-35"-1966"16,-27 18 80-16,-6 5-199 0,-9 5-425 15,-1 1 0-15,-5 6 0 0,4 4 0 16,-1 7 0-16,3 9 0 15,5 3 0-15,-2 7 0 0,5 1 0 16,5 1 0-16,2 2 0 0,9-3 0 16,3-1 0-16,7-6 0 0,1-4 0 15,5-5 0-15,0-8 0 0,2-6 0 16,0-3 0-16,-2-12 0 0,1-6 0 16,-5 3-1269-16,-4-7-988 0</inkml:trace>
  <inkml:trace contextRef="#ctx0" brushRef="#br0" timeOffset="37526.87">31633 7593 6430 0,'0'0'829'0,"-12"45"-401"0,-1-3 77 16,-1 11-505-16,-1 6 0 16,7 2 0-16,0 0 0 0,4 5 0 15,2 0 0-15,0-2 0 0,2-2 0 16,0-6 0-16,4-8 0 15,6-10 0-15,0-14-445 0,3-10-2740 0</inkml:trace>
  <inkml:trace contextRef="#ctx0" brushRef="#br0" timeOffset="37760.76">31774 7872 1912 0,'0'0'2470'16,"-2"52"-910"-16,0-15-639 0,0 2-181 15,-1 6-151-15,-1 2-589 16,0-1 0-16,0 1 0 0,0-6 0 16,0-3 0-16,2-9 0 0,2-8 0 15,0-10 0-15,0-8 0 0,0-3-665 16,0-3-708-16,4-14-2292 0</inkml:trace>
  <inkml:trace contextRef="#ctx0" brushRef="#br0" timeOffset="38216.01">31811 7649 5714 0,'0'0'820'0,"0"0"165"16,41-48-441-16,-12 33-415 0,4 1-129 15,0 3 0-15,-4 4 0 16,0 5 0-16,2 2 0 0,-2 4 0 16,-2 8 0-16,-4 6 0 0,-9 7 0 15,-8 3 0-15,-6 4 0 0,-12 3 0 16,-9-3 0-16,-3 1 0 16,-5-3 0-16,0-3 0 0,2-1 0 15,2-6 0-15,4-3 0 0,1-7 0 16,7-4 0-16,3-2 0 15,6-4 0-15,2 0 0 0,2 0 0 16,0 0 0-16,2 0 0 0,6 1 0 16,4 3 0-16,7 0 0 0,2 5 0 15,-1 0 0-15,5 3 0 0,2 1 0 16,4 1 0-16,0 2 0 0,0-2 0 16,0 1 0-16,-4 3 0 0,-8-1 0 15,-7 1 0-15,-6 0 0 0,-6 2 0 16,-10 2 0-16,-7-1 0 15,-5 4 0-15,-7-2 0 0,-9-1 0 16,-1-1 0-16,-4-5 0 0,-1-3 0 16,5-7 0-16,2-5 0 0,4-1 0 15,0-7 0-15,6-2 0 16,2-1-77-16,11 3-2520 0,5 1-793 0</inkml:trace>
  <inkml:trace contextRef="#ctx0" brushRef="#br0" timeOffset="63123.26">19609 12848 2313 0,'0'0'1092'0,"0"0"633"15,0 0-857-15,0 0 169 0,0 0-529 16,0 0-240-16,0 0-20 0,0 0-220 16,0 0 48-16,-13 52-47 15,9-26-29-15,4 3 0 0,0 0 0 16,4 2 0-16,-2 5 0 0,-2 2 0 15,0-1 0-15,0-1 0 0,-2 0 0 16,-2-4 0-16,2-4 0 0,0-4 0 16,0-5 0-16,2-5 0 0,-4-6 0 15,4-2 0-15,0-5 0 0,4-1 0 16,0-2-737-16,-2-4-384 16,9-9-2648-16</inkml:trace>
  <inkml:trace contextRef="#ctx0" brushRef="#br0" timeOffset="63747.97">20012 12989 4866 0,'0'0'1056'0,"0"0"33"16,0 0-457-16,0 0-316 0,0 0-83 15,0 0-233-15,0 0 0 0,-33-34 0 16,24 34 0-16,-3 3 0 0,-2 8 0 15,-7 3 0-15,4 3 0 0,3 4 0 16,1-1 0-16,1 7 0 0,-2 3 0 16,1 6 0-16,3 0 0 0,4 1 0 15,-1 3 0-15,7-3 0 0,5-3 0 16,5-5 0-16,6-4 0 16,7-7 0-16,2-7 0 0,2-6 0 15,6-5 0-15,0-8 0 0,2-7 0 16,0-9 0-16,-8-3 0 15,-6-5 0-15,-5-3 0 0,-9 1 0 16,-7-3 0-16,-7-3 0 0,-1 0 0 16,-4 3 0-16,3 6 0 0,1 7 0 15,2 7 0-15,2 8 0 16,-2 3 0-16,2 4 0 0,-7 4 0 16,5 2-1045-16,-4 5-1476 0</inkml:trace>
  <inkml:trace contextRef="#ctx0" brushRef="#br0" timeOffset="64449.81">20444 13003 2389 0,'0'0'2085'0,"0"0"-1305"16,0 0 100-16,0 0 269 0,0 0-633 16,0 0-152-16,0 0-335 0,-44-28-29 15,18 35 0-15,1 1 0 16,4 0 0-16,5 2 0 0,1 1 0 0,-1 2 0 16,5 0 0-16,1 0 0 15,4 1 0-15,2 0 0 0,1 1 0 16,3-1 0-16,7-1 0 0,-1-2 0 15,4-1 0-15,9 0 0 0,-1 0 0 16,7 0 0-16,0-3 0 0,4 1 0 16,0-1 0-16,-2-1 0 0,-5 1 0 15,-7-1 0-15,-9 0 0 0,0 2 0 16,-6 2 0-16,-6 2 0 16,-4 2 0-16,-5-1 0 0,-3-1 0 15,-1-2 0-15,-2 0 0 0,1-3 0 16,1-4 0-16,1-3 0 15,1-1 0-15,7-4 0 0,4-6 0 16,1-1-281-16,5 0-771 0,0-1 111 16,0 5-43-16,5 1-1501 0</inkml:trace>
  <inkml:trace contextRef="#ctx0" brushRef="#br0" timeOffset="65227.71">20558 13194 2433 0,'0'0'1464'0,"0"0"-139"15,0 0-417-15,0 0-339 0,0 0 111 16,0 0-284-16,0 0-76 16,0 0-223-16,0 0-97 0,0 0 0 15,-5 19 0-15,5 1 0 0,5 5 0 16,1-1 0-16,0-3 0 0,4-1 0 15,7-3 0-15,-3-2 0 16,7-2 0-16,-5-5 0 0,5-2 0 16,-4-4 0-16,-1-2 0 0,-1-1 0 15,-5-7 0-15,0-6-173 16,1 2-2112-16,-7-1-2445 0</inkml:trace>
  <inkml:trace contextRef="#ctx0" brushRef="#br0" timeOffset="65773">21184 12951 4574 0,'0'0'580'0,"0"0"344"0,0 0-299 15,0 0-201-15,0 0 32 0,-21 41-272 16,21-10 24-16,0 8 9 0,0 2-217 16,4-1 0-16,0 2 0 0,-1-2 0 15,-3-3 0-15,4-2 0 16,-2-5 0-16,0-4 0 0,0-8 0 0,-2-6 0 16,0-5 0-16,6-4 0 15,-4-2-437-15,2-1-611 0,0-4-1518 16,3-8-1123-16</inkml:trace>
  <inkml:trace contextRef="#ctx0" brushRef="#br0" timeOffset="66489.44">21661 13037 3373 0,'0'0'860'0,"0"0"-219"0,0 0 487 16,0 0-571-16,0 0-97 0,-41-32 240 15,20 30-524-15,-1 2-16 0,-3 5-23 16,-2 5-137-16,6 4 0 0,1 4 0 16,-1 4 0-16,4 5 0 0,5 6 0 15,2 0 0-15,6 4 0 0,4 0 0 16,6-3 0-16,4-3 0 16,7-3 0-16,7-7 0 0,3-5 0 15,4-8 0-15,2-5 0 0,-2-3 0 16,2-7 0-16,-4-6 0 15,-2-4 0-15,-4-4 0 0,-9-4 0 16,1-3 0-16,-11-1 0 0,-4-1 0 16,-8 0 0-16,-3-2 0 0,-3 0 0 15,-5 2 0-15,-1 0 0 16,3 2 0-16,3 3 0 0,10 5-945 0,-1 7-1072 16,10 1-1093-16</inkml:trace>
  <inkml:trace contextRef="#ctx0" brushRef="#br0" timeOffset="67504.35">22104 12865 4710 0,'0'0'960'16,"0"0"269"-16,0 0-473 0,0 0-308 15,0 0-359-15,0 0-89 0,0 0 0 16,0 60 0-16,0-23 0 15,4 1 0-15,-2 1 0 0,0 1 0 16,-2 3 0-16,0 1 0 0,-2 0 0 16,-4-4 0-16,6-3 0 0,0-5 0 15,0-5 0-15,0-7 0 16,0-6 0-16,0-4 0 0,0-7 0 0,0-3-257 16,0 0-539-16,4-3-1017 15,0-12-220-15</inkml:trace>
  <inkml:trace contextRef="#ctx0" brushRef="#br0" timeOffset="67891.89">22298 12872 2717 0,'0'0'1729'16,"0"0"-981"-16,0 0 416 0,0 0-519 16,0 0-133-16,0 0 156 0,25 51-659 15,-23-24-9-15,0 1 0 16,0 2 0-16,-2 3 0 0,0 1 0 16,0 2 0-16,0 4 0 0,0 2 0 15,-4 2 0-15,-4-2 0 0,-5 0 0 16,1-5 0-16,1-5 0 0,3-7 0 15,6-7 0-15,0-7 0 0,2-5 0 16,2-4 0-16,8-2 0 0,7-8 0 16,6-3 0-16,8-3 0 0,2 0 0 15,2 5 0-15,0 2 0 0,2 4 0 16,1 3 0-16,-1 1 0 16,-4 8 0-16,-4 2 0 0,-4 3 0 15,-9-2 0-15,-6-4-1870 0,-3-2-1331 0</inkml:trace>
  <inkml:trace contextRef="#ctx0" brushRef="#br0" timeOffset="132089.78">2749 14748 3037 0,'0'0'900'0,"0"0"-123"0,0 0-25 0,0 0 140 16,27-51 133-16,-10 18-533 0,-1-5-175 15,3-5-317-15,-5-5 0 0,3-7 0 16,-9-8 0-16,0-7 0 16,-1-4 0-16,-1-2 0 0,2 4 0 15,-4 6 0-15,7 14 0 0,-3 13 0 16,0 15 0-16,0 13 0 0,1 8 0 16,1 7 0-16,-4 9 0 15,0 8 0-15,-4 7 0 0,0 8 0 16,3 3 0-16,-5 5 0 0,0 6 0 15,4 6 0-15,2 4 0 0,0 3 0 16,7 1 0-16,-1 0 0 0,4-5 0 16,-3-5 0-16,1-6 0 0,1-7 0 15,1-5 0-15,-5-10 0 16,-1-7-2278-16,-6-10-211 0</inkml:trace>
  <inkml:trace contextRef="#ctx0" brushRef="#br0" timeOffset="132231.82">2865 14460 6847 0,'0'0'852'0,"0"0"-359"15,46 0-493-15,-13-6 0 0,-2-1 0 16,2-2 0-16,2 0 0 16,-4 0 0-16,-4 3 0 0,-7-6-2234 0</inkml:trace>
  <inkml:trace contextRef="#ctx0" brushRef="#br0" timeOffset="132698.66">3390 14384 4910 0,'0'0'1508'16,"0"0"-879"-16,0 0-1 0,-37-31-111 15,12 32-517-15,-2 5 0 0,2 6 0 16,3 0 0-16,1 1 0 0,7-3 0 15,5-2 0-15,5-3 0 0,4 3 0 16,0 2 0-16,2 5 0 0,13 1 0 16,3-1 0-16,11-5 0 0,0 0 0 15,6-2 0-15,0-1 0 0,1 1 0 16,-3 1 0-16,-11-2 0 16,-3 3 0-16,-13 1 0 0,-2 1 0 15,-8 2 0-15,-8 3 0 0,-7-2 0 16,-8 2 0-16,0 0 0 0,-8-4 0 15,4-4 0-15,2-2 0 16,2-2 0-16,7-5 0 0,5-3 0 16,9-5-829-16,6 1-1784 0,0-1-509 0</inkml:trace>
  <inkml:trace contextRef="#ctx0" brushRef="#br0" timeOffset="133057.57">3702 14326 6442 0,'0'0'573'0,"-45"6"139"0,24-2-247 15,2 0-465-15,-1 1 0 0,1 2 0 16,5 2 0-16,-3 2 0 16,1 1 0-16,5 1 0 0,7 1 0 15,-2 1 0-15,6 0 0 0,8 2 0 16,5-2 0-16,3 1 0 0,3-1 0 15,6-1 0-15,1-2 0 0,5-3 0 16,-2 1 0-16,0-1 0 16,-4 1 0-16,-8-2 0 0,-5-2 0 15,-4 2 0-15,-8 3 0 0,0 2 0 16,-10 2 0-16,-11 2 0 16,-1 1 0-16,-9 0 0 0,-5 2 0 15,-1-1 0-15,0-2 0 0,6-3 0 16,0-5 0-16,12-3 0 0,7-5 0 15,10-1 0-15,2-4-649 0,6-1-1864 16,17-13 636-16</inkml:trace>
  <inkml:trace contextRef="#ctx0" brushRef="#br0" timeOffset="133302.63">3915 14420 6166 0,'0'0'1053'16,"0"0"-80"-16,0 0-973 0,-25 49 0 15,21-20 0-15,2 4 0 0,2 0 0 16,4-3 0-16,2 1 0 16,5-5 0-16,3-5 0 0,5-4 0 15,2-4 0-15,5-7 0 0,5-6 0 16,5-4 0-16,1-11 0 16,-4-5 0-16,-2-9 0 0,-4-3 0 15,-7-3 0-15,-5-2 0 0,-5-1 0 16,-10 2 0-16,0 3 0 0,-4 7 0 15,-2 6 0-15,2 8 0 0,-2 5 0 16,6 1-1221-16,-5 1-572 0</inkml:trace>
  <inkml:trace contextRef="#ctx0" brushRef="#br0" timeOffset="133749.59">4229 14504 7731 0,'0'0'461'0,"-24"58"-461"15,9-31 0-15,9-8 0 0,4-2 0 16,2-9 0-16,2-1 0 16,4-3 0-16,9-4 0 0,-3-9 0 15,7-5 0-15,1-8 0 0,-3-5 0 16,-1-2 0-16,1-2 0 16,1 1 0-16,-1 2 0 0,-3 9 0 15,-3 6 0-15,-3 7 0 0,-4 5 0 16,0 1 0-16,2 8 0 0,-6 12 0 15,0 7 0-15,0 2 0 0,0-2 0 16,0-3 0-16,5-5 0 0,-5-5 0 16,6-3 0-16,-6-6 0 0,2-3 0 15,2-2 0-15,0 0 0 0,0-4 0 16,5-9 0-16,3-8 0 16,5-5 0-16,1 0 0 0,5-1 0 15,0 4 0-15,-3 2 0 0,-3 6 0 16,-3 6 0-16,-8 8 0 0,-1 1 0 15,-3 1 0-15,2 8 0 0,-2 8 0 16,2 7 0-16,-4 1 0 16,0 2 0-16,-2-2 0 0,0-4 0 15,2 1 0-15,0-4 0 0,2-2 0 16,4-3 0-16,-6-6 0 16,4-1-1297-16,-2-1-1180 0</inkml:trace>
  <inkml:trace contextRef="#ctx0" brushRef="#br0" timeOffset="133983.88">4655 14579 6863 0,'0'0'1329'0,"0"0"-1329"0,27-44 0 0,-15 25 0 15,7 0 0-15,0-2 0 0,-1-1 0 16,3 2 0-16,-5 1 0 0,-5 0 0 16,-5 2 0-16,-2 4 0 15,-8 4 0-15,-2 0 0 0,-5 7 0 16,-5 4 0-16,-5 9 0 0,1 9 0 15,-5 5 0-15,2 6 0 16,-2 4 0-16,5-1 0 0,7-1 0 16,7-1 0-16,6-6 0 0,12-2 0 15,11-6 0-15,6-8 0 0,2-6 0 16,12-7 0-16,1-12-837 16,-5 2-1456-16,-2-4-2277 0</inkml:trace>
  <inkml:trace contextRef="#ctx0" brushRef="#br0" timeOffset="134743.39">5701 14269 3485 0,'0'0'4342'16,"0"0"-3977"-16,0 0-365 0,-25 32 0 15,15 0 0-15,4 7 0 0,2 4 0 16,2-4 0-16,2-1 0 0,2-3 0 16,2-1 0-16,0-9 0 15,2-6 0-15,-6-9 0 0,0-5 0 0,2-5 0 16,0-1 0-16,4-14 0 16,1-14 0-16,3-13 0 0,4-7 0 15,7-2 0-15,0 5 0 0,6 7 0 16,-7 12 0-16,-1 12 0 0,-5 10 0 15,-3 5 0-15,-5 13 0 0,0 5 0 16,2 4 0-16,-6 7 0 16,3-1 0-16,-1 2 0 0,-4 1 0 15,0-3 0-15,0-1 0 0,0-3 0 16,0-2 0-16,0-7 0 16,2-7-937-16,-2-3-1328 0</inkml:trace>
  <inkml:trace contextRef="#ctx0" brushRef="#br0" timeOffset="135007.25">5984 14500 6807 0,'0'0'1016'0,"23"-39"-647"0,-6 13-369 15,-3-1 0-15,1-2 0 0,-3 0 0 16,-4-1 0-16,-2 3 0 16,-4 0 0-16,-2 3 0 0,0 3 0 15,-2 6 0-15,-2 7 0 0,2 5 0 16,-2 3 0-16,-6 13 0 0,-1 14 0 15,-5 10 0-15,-3 9 0 0,7 4 0 16,2-4 0-16,5-5 0 16,5-3 0-16,11-9 0 0,9-8 0 15,11-7 0-15,0-7 0 0,9-5 0 16,5-4 0-16,-1-6 0 16,1-4 0-16,-4-2-189 0,-3-1-1920 15,-12 3 20-15,-5 0-1652 0</inkml:trace>
  <inkml:trace contextRef="#ctx0" brushRef="#br0" timeOffset="135251.57">6400 14485 6783 0,'0'0'604'0,"0"0"201"0,33-9-805 16,-17 1 0-16,3 1 0 16,-7-5 0-16,3 2 0 0,-5-3 0 15,1-1 0-15,-5 0 0 0,-6 0 0 16,0 0 0-16,-6-4 0 0,-5 2 0 15,-5 0 0-15,1 4 0 0,-1 5 0 16,-1 7 0-16,-1 5 0 16,1 9 0-16,0 8 0 0,-3 6 0 15,3 4 0-15,3 6 0 0,3 2 0 16,5 0 0-16,6-2 0 16,6-6 0-16,15-4-273 0,2-12-1400 15,-2-5 309-15,3-6-397 0</inkml:trace>
  <inkml:trace contextRef="#ctx0" brushRef="#br0" timeOffset="135483.65">6685 14397 5754 0,'0'0'1033'16,"0"0"-169"-16,-23-47-368 0,13 37-451 15,0 8-45-15,-7 3 0 0,-1 11 0 16,-3 8 0-16,-2 7 0 0,2 5 0 15,1 3 0-15,5-2 0 0,9-1 0 16,6-1 0-16,6-3 0 16,13-3 0-16,2-7 0 0,5-9 0 15,5-4 0-15,3-10 0 0,3-8 0 16,-2-7 0-16,-8-1-1926 16,-7-4-1099-16</inkml:trace>
  <inkml:trace contextRef="#ctx0" brushRef="#br0" timeOffset="135635.28">6815 13961 7955 0,'0'0'237'0,"0"0"-237"15,-31 50 0-15,17-15 0 0,1 8 0 16,7 0 0-16,2 3 0 16,4 3 0-16,2 5 0 0,6-1 0 15,-1 3 0-15,3-3 0 0,0-3 0 16,1-13 0-16,-1-8-3034 0</inkml:trace>
  <inkml:trace contextRef="#ctx0" brushRef="#br0" timeOffset="136491.94">7694 13933 4774 0,'0'0'288'0,"0"0"1084"0,0 0-495 0,0 0-249 15,0 0-375-15,0 0-253 0,0 0 0 16,0 0 0-16,56-29 0 16,-9 21 0-16,-47 8 0 0,108-12 0 15,-57 12 0-15,1 3 0 0,-15 6 0 16,-6 3 0-16,-10 3 0 0,-9 2 0 16,-8 2 0-16,-10 2 0 15,-8 0 0-15,-9 3 0 0,-2-1 0 16,-8-3 0-16,-2-1 0 0,-2-3 0 15,0-3 0-15,6-1 0 0,0-5 0 16,8-1 0-16,2-3 0 0,13-2 0 16,2 1 0-16,6-2 0 0,4 1 0 15,12 5 0-15,9 3 0 0,4 3 0 16,6 0 0-16,-2 1 0 16,-4 2 0-16,0 0 0 0,0 3 0 15,-10-2 0-15,-5 3 0 0,-3-1 0 16,-7 1 0-16,-4 0 0 0,-9 0 0 15,-3 2 0-15,-5 1 0 0,-3-1 0 16,-9-2 0-16,0 2 0 16,-2-3 0-16,0-4 0 0,0-1 0 15,0-6 0-15,8-4 0 0,9-3 0 16,-1-1 0-16,15-8-421 16,4 1-1040-16,11-4-375 0</inkml:trace>
  <inkml:trace contextRef="#ctx0" brushRef="#br0" timeOffset="136787.69">8527 14009 8192 0,'0'0'0'0,"-39"-18"0"0,10 15 0 16,0 5 0-16,-8 9 0 0,-1 8 0 16,-5 7 0-16,-3 5 0 15,9 6 0-15,0 4 0 0,10 8 0 16,6 4 0-16,7 4 0 0,12-1 0 15,8-5 0-15,11-7 0 0,14-10 0 16,10-10 0-16,11-11 0 16,6-10 0-16,2-8 0 0,-3-11 0 15,-1-11 0-15,-8-8 0 0,-15-3 0 16,-2-4 0-16,-21-4 0 16,-4-2 0-16,-6-1 0 0,-12 0 0 15,-7 0 0-15,-3 3 0 0,-5 7 0 16,6 10 0-16,0 11 0 0,11 10-1173 15,0 2-1184-15</inkml:trace>
  <inkml:trace contextRef="#ctx0" brushRef="#br0" timeOffset="137145.35">9412 14230 7967 0,'0'0'225'0,"0"0"-225"0,0 0 0 15,0 0 0-15,-44-18 0 0,17 36 0 16,3 6 0-16,-3 8 0 0,6 2 0 16,4 3 0-16,7 1 0 0,10 0 0 15,10-2 0-15,7-3 0 0,14-6 0 16,6-11 0-16,5-7 0 16,7-9 0-16,3-10 0 0,-1-9 0 15,-7-6 0-15,-13 4-317 0,-4-6-1564 16</inkml:trace>
  <inkml:trace contextRef="#ctx0" brushRef="#br0" timeOffset="137307.62">9647 13802 7307 0,'0'0'520'16,"4"40"-155"-16,-4-2-365 15,-4 12 0-15,-6 8 0 0,0 0 0 16,-1 5 0-16,1 2 0 0,0 1 0 15,8 1 0-15,-3 2 0 0,5-5 0 16,0-6 0-16,5-9 0 0,5-13 0 16,-2-11-437-16,0-12-1876 0</inkml:trace>
  <inkml:trace contextRef="#ctx0" brushRef="#br0" timeOffset="137533.48">9777 14211 5782 0,'0'0'736'0,"-14"58"133"0,14-23-293 16,-4 1-347-16,2 2-229 16,2 0 0-16,0-2 0 0,0-5 0 15,0-5 0-15,2-9 0 0,2-6-89 16,-4-6-1119-16,0-7-569 0</inkml:trace>
  <inkml:trace contextRef="#ctx0" brushRef="#br0" timeOffset="137938.16">9873 13930 6046 0,'0'0'2146'0,"0"0"-2146"0,31-44 0 16,-19 29 0-16,5 1 0 0,1 3 0 15,3 2 0-15,-1 6 0 0,-3 3 0 16,4 6 0-16,-1 4 0 16,-3 6 0-16,-1 6 0 0,-1 2 0 15,-9 6 0-15,-6-1 0 0,0 2 0 16,-14 1 0-16,-3-2 0 0,-6 0 0 16,-8-2 0-16,0-3 0 15,-4 1 0-15,8-6 0 0,0-3 0 16,11-5 0-16,1-5 0 0,9-4 0 15,6-1 0-15,0 0 0 0,13 0 0 16,5 3 0-16,9 0 0 0,4-1 0 16,2 2 0-16,-2 1 0 0,4 3 0 15,-6 3 0-15,2 1 0 0,-6 4 0 16,-8 1 0-16,-7 3 0 0,-10 2 0 16,-4 2 0-16,-13 3 0 15,-3 1 0-15,-13 0 0 0,-9 1 0 16,1-1 0-16,-11-4 0 0,3-4 0 15,1-3 0-15,-2-3 0 0,11-8 0 16,12-4-341-16,7-4-1556 16,15-11-1396-16</inkml:trace>
  <inkml:trace contextRef="#ctx0" brushRef="#br0" timeOffset="138386.31">10844 14325 6907 0,'0'0'884'0,"0"0"-483"0,0 0-401 0,0 0 0 16,0 0 0-16,0 0 0 16,-58-32 0-16,33 32 0 0,-1 2 0 15,5 10 0-15,0 10 0 0,5 7 0 16,1 5 0-16,13 6 0 16,2 0 0-16,17-3 0 0,10-3 0 15,8-7 0-15,4-4 0 0,13-9 0 16,-1-7 0-16,3-7 0 0,-6-3 0 15,-7-8 0-15,-14-5 0 0,-9 0 0 16,-16-4 0-16,-2-2 0 0,-10 0 0 16,-11-3 0-16,1-1 0 0,-7 0 0 15,0-3 0-15,0 3 0 0,2 3 0 16,9 4 0-16,6 6 0 0,10 4 0 16,0 2-129-16,10 2-1071 15,4-2-1642-15</inkml:trace>
  <inkml:trace contextRef="#ctx0" brushRef="#br0" timeOffset="138653.79">11528 13840 6490 0,'-10'-41'621'0,"-11"5"179"15,-1 2-519-15,-9 15-281 0,-5 7 0 16,3 4 0-16,-2 5 0 0,8 2 0 15,5 1 0-15,1 4 0 0,6 6 0 16,-1 6 0-16,1 7 0 0,3 10 0 16,2 6 0-16,4 8 0 0,1 6 0 15,5-53 0-15,17 123 0 0,-1-58 0 16,5 2 0-16,4 0 0 16,2 1 0-16,0 1 0 0,-3-4 0 15,-1-2 0-15,-8-6 0 0,1-5 0 16,-12-8 0-16,-4-6 0 0,-4-11 0 15,-2-8-1886-15,-8-12-1159 0</inkml:trace>
  <inkml:trace contextRef="#ctx0" brushRef="#br0" timeOffset="138802.64">11140 14491 7799 0,'0'0'372'0,"0"0"-351"15,47-24-21-15,-5 15 0 0,5-3 0 16,9-1 0-16,2 0 0 0,0-4 0 15,2 1 0-15,-2-3 0 0,-13 2 0 16,-2-1-3106-16</inkml:trace>
  <inkml:trace contextRef="#ctx0" brushRef="#br0" timeOffset="139161.57">12554 13976 6522 0,'0'0'1085'0,"0"0"-500"16,-11 68-585-16,3-22 0 0,-6 11 0 15,3 0 0-15,1 1 0 0,4 1 0 16,2-1 0-16,-3-3 0 16,3-4 0-16,2-4 0 0,-2-3 0 15,-2-8 0-15,2-8 0 0,0-4 0 16,4-12 0-16,-3-5 0 0,-1-6-1061 15,0-7-4526-15</inkml:trace>
  <inkml:trace contextRef="#ctx0" brushRef="#br0" timeOffset="139363.54">12111 13962 2585 0,'0'0'5607'16,"0"0"-5607"-16,37-4 0 0,-6-2 0 15,5-2 0-15,3-2 0 0,13-1 0 16,-52 11 0-16,132-26 0 0,-54 14 0 16,9 3 0-16,0 5 0 0,-4 1 0 15,1 3 0-15,-9 1 0 0,-7 4 0 16,-12 0 0-16,-19 2-389 16,-16-2-4229-16</inkml:trace>
  <inkml:trace contextRef="#ctx0" brushRef="#br0" timeOffset="139653.32">13021 13968 2621 0,'0'0'5318'0,"0"0"-5065"0,35 5-253 16,-29 11 0-16,0 8 0 15,-6 8 0-15,0 1 0 0,-2 4 0 16,-8 5 0-16,-5 2 0 0,-5 5 0 15,-3 3 0-15,-2 4 0 0,-6 1 0 16,2-1 0-16,0-2 0 0,2-4 0 16,7-5 0-16,3-3 0 0,3-7 0 15,12-4 0-15,2-6 0 0,16-6 0 16,19-6 0-16,15-3 0 16,16-3 0-16,13-2 0 0,8 0 0 15,6-1 0-15,-5-1 0 0,-9 1 0 16,-19-3 0-16,-15-1 0 0,-18-1 0 15,-10-2-137-15,-9-2-2424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42:11.72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13471 7782 1688 0,'0'0'0'0,"0"0"-56"16,-51-17 44-16,30 15 24 0,-2-1 4 16,3 3 436-16,-5 0 33 0,-2 3-57 15,4-1 208-15,-2 3-184 16,5-3-51-16,3 3 199 0,3-3-256 15,8 1-32-15,1-2 188 0,-1 0-236 16,2 0-35-16,2-1 163 0,2 1-148 16,-4-1-20-16,4 0 124 15,0 0-200-15,0 3-63 0,0-3-85 16,0 0 0-16,0 0 0 0,4 0 0 16,-4 0 0-16,0 0 0 0,2 0 0 15,2 0 0-15,-4-3 0 0,6 2 0 16,5-1 0-16,3-3 0 0,7 1 0 15,6 0 0-15,0-2 0 0,8 0 0 16,2 0 0-16,11-2 0 0,5-2 0 16,5 2 0-16,4 0 0 15,6-2 0-15,-4 2 0 0,5-2 0 16,-3 3 0-16,-6 1 0 0,8 0 0 16,-2 2 0-16,2-1 0 0,3 0 0 15,1 2 0-15,9 0 0 0,1 1 0 16,3 0 0-16,8-1 0 15,6 2 0-15,3-3 0 0,9 2 0 16,3-3 0-16,6 2 0 0,4-1 0 16,4-1 0-16,0 2 0 15,7-3 0-15,-3 1 0 0,0-1 0 16,0 0 0-16,-1 0 0 0,1 3 0 16,-6-3 0-16,0 1 0 0,-10 2 0 15,-7-2 0-15,-9 0 0 0,-11 0 0 16,-9 2 0-16,-12-2 0 0,-10 3 0 15,-6 1 0-15,-9-1 0 0,-12 2 0 16,-2 0 0-16,-12 4 0 0,-11-1-905 16,-2 0-608-16,-10 0-880 0</inkml:trace>
  <inkml:trace contextRef="#ctx0" brushRef="#br1" timeOffset="2891.76">13366 7720 1768 0,'0'0'549'0,"0"0"827"0,0 0-1004 16,0 0-23-16,0 0 547 15,0 0-340-15,0 0-52 0,0 0 197 16,0 0-349-16,0 0-60 0,-25-5 48 16,25 4-224-16,0 1-95 0,0-1-21 15,0 1 0-15,4 0 0 0,3 0 0 16,1 0 0-16,0 1 0 0,11-1 0 15,-7 1 0-15,7 0 0 0,-3 1 0 16,7-2 0-16,-2 0 0 0,3 0 0 16,3 0 0-16,0 0 0 0,4 0 0 15,0 0 0-15,2 0 0 16,4 0 0-16,5-3 0 0,3 2 0 16,-1 0 0-16,1-4 0 0,-1 3 0 15,3-2 0-15,5-1 0 0,-1 1 0 16,-1-1 0-16,2 0 0 15,2 0 0-15,-3 1 0 0,1-2 0 16,2 1 0-16,-3-1 0 0,1 0 0 16,-2 1 0-16,1-2 0 15,1 1 0-15,2 0 0 0,2-1 0 16,1 1 0-16,3-1 0 0,2 1 0 16,2 0 0-16,5 1 0 0,-7 0 0 15,6 0 0-15,-4 3 0 0,2-2 0 16,-6 4 0-16,-2-2 0 0,0 2 0 15,0-1 0-15,0 1 0 0,-1 0 0 16,3 0 0-16,0 1 0 0,2-1 0 16,2 0 0-16,1-1 0 0,-3-2 0 15,6 0 0-15,-4-1 0 16,2-2 0-16,2 0 0 0,0 0 0 16,1 2 0-16,-5 0 0 0,-6 2 0 15,-1-1 0-15,-1 2 0 0,-6 0 0 16,2 1 0-16,-5-1 0 15,-6 1 0-15,1-1 0 0,-3-1 0 16,-8 2 0-16,0 0 0 0,-4 0 0 16,-6 0 0-16,-5 2-505 15,-6 0-327-15,-5-1-69 0,1-1-1708 0</inkml:trace>
  <inkml:trace contextRef="#ctx0" brushRef="#br1" timeOffset="12625.37">3206 7203 2108 0,'0'0'1545'15,"0"0"-845"-15,0 0-603 0,0 0-29 16,0 0 136-16,48-7-24 15,-26 0 52-15,1-1 140 0,0-1-232 16,2 1 32-16,-3 1 128 0,-1 2-144 16,-4 0-20-16,-3 3 61 15,-2-1-125-15,3 0-8 0,-5 3 4 16,7 0-68-16,1-1 24 0,7-1 44 16,4 0-64-16,-2 1 20 0,8-1-20 15,0-1 4-15,7 0-8 0,3-2 4 16,-4 2 4-16,7-1-8 0,-7 1 4 15,3 1 0-15,-3 1-4 0,0 0 4 16,3 0-4-16,-3 0 0 0,3-1 0 16,-1 2 8-16,3-1-8 0,1 1 0 15,1-1 0-15,3 1 0 0,-3 0 0 16,4 1-4-16,-5 3 4 16,3 0 0-16,-5 1-32 0,3 2 16 15,-5-1-8-15,3 1-12 0,1-1 28 16,-3 0 4-16,5 1-24 15,1-1 4-15,-3-1-32 0,1-1 4 16,-3-1 52-16,3-2-8 0,-5 0 0 16,3-1 8-16,1 0 0 15,1 0 4-15,-5 0-4 0,9 0 0 16,-7 2 0-16,3 2 0 0,-1 1 0 16,-5 1 4-16,-3 1-4 0,-2 0 0 15,-2 0-12-15,3 3 12 0,-3-3-4 16,2 0-48-16,0 1 12 0,2 1-29 15,7-5 29-15,2 0 40 0,5-3-4 16,7-1 8-16,4 0-4 0,0 0 4 16,5-1 0-16,-1 1-4 0,-6-1 16 15,2 1-4-15,-6 0 28 16,0 0 45-16,-3 0-77 0,1 0 12 16,0 1-20-16,2 0 8 0,0 4-8 15,4-2 0-15,-4 1-8 0,2 0-12 16,-2-2-89-16,-3-1-75 15,-3 0 36-15,-4-1-176 0,-5 0-176 16,-12-2-188-16,-4 1-1597 0</inkml:trace>
  <inkml:trace contextRef="#ctx0" brushRef="#br1" timeOffset="28125.8">11958 6880 2233 0,'0'0'3829'0,"0"0"-3220"0,0 0-129 16,0 0 216-16,0 0-488 0,0 0-80 15,0 0-119-15,0 0-9 0,-10 58 0 16,6-29 0-16,4 6 0 15,0 0 0-15,0 4 0 0,-2 3 0 16,-7 3 0-16,3 2 0 0,0 3 0 16,-4 2 0-16,-1 3 0 15,5-1 0-15,-2 2 0 0,2 0 0 16,6 1 0-16,0 0 0 0,0-2 0 16,4-3 0-16,-2-2 0 0,2-5 0 15,2 0 0-15,-2-1 0 0,-4-2 0 16,0-2 0-16,0 0 0 0,0-4 0 15,-4-3 0-15,2-5 0 0,-2-4 0 16,4-6 0-16,0-6 0 0,0-3 0 16,0-5 0-16,0-3 0 15,0-1 0-15,0 0 0 0,-4-5 0 16,-2-9 0-16,0-6 0 0,-5-2 0 16,3 0 0-16,-2 4 0 0,8 2 0 15,-5 2 0-15,-1 3 0 16,2 0 0-16,2 5 0 0,-2-2 0 15,-1-3 0-15,-3-2 0 0,2-2 0 16,2-2 0-16,-1 0 0 0,-3 0 0 16,4-2 0-16,-5 2 0 15,3 1 0-15,2 5 0 0,2 3 0 16,2 4 0-16,-2 3 0 0,4 1 0 16,0 1 0-16,0 8 0 0,4 10 0 15,2 9 0-15,4 5 0 0,1 0 0 16,3 2 0-16,-6 0 0 0,7 0 0 15,-1-1 0-15,-1-3 0 0,-3-4 0 16,5-3 0-16,-5-8 0 0,0-3 0 16,1-6 0-16,-5-5 0 15,4-2 0-15,-4-6 0 0,-2-11 0 16,7-6 0-16,-1-9 0 0,2-6 0 16,9-5 0-16,4-6 0 0,2 1 0 15,4 0 0-15,0 6 0 16,-8 6 0-16,-3 5 0 0,-3 6 0 15,-7 6 0-15,-10-1 0 0,0 7-249 16,-2-2-3825-16</inkml:trace>
  <inkml:trace contextRef="#ctx0" brushRef="#br1" timeOffset="31017.1">10792 5722 5598 0,'0'0'1069'0,"0"0"-833"16,0 0 24-16,44-5 152 15,-15 1-232-15,0 0-72 0,0 2-48 16,-2 2-48-16,-5 2-12 0,3 3 0 15,-8 2-12-15,-7 1 8 0,0 3 0 16,-6 0-36-16,-4 2 40 0,-4 0-4 16,-10 2 20-16,1-1 4 0,-3 0 56 15,-5-2-28-15,3 1 16 0,1-4 33 16,-4 1-97-16,9-2 0 16,-2-3 0-16,7-3 0 0,3 0 0 15,2-2 0-15,2 0 0 0,0 0 0 16,0 0 0-16,2 0-25 0,9 0 25 15,-1 0 0-15,6 1-4 0,5 5 4 16,-4 2-4-16,3-1-12 16,1 1 16-16,4 2-8 0,-9-3-24 15,1 1-40-15,-7 3-8 0,-6 2 36 16,-4 2 44-16,-10 6 60 0,-5 1 52 16,-1 1 1-16,-11 0-113 15,2 1 0-15,-2-3 0 0,5-2 0 16,1-2 0-16,0-6 0 0,7-4 0 15,-3-3 0-15,7-4 0 0,4 0 0 16,6-1-645-16,0-4-311 0,0 0-1614 16,12-8-23-16</inkml:trace>
  <inkml:trace contextRef="#ctx0" brushRef="#br1" timeOffset="31325.95">11282 5788 7019 0,'0'0'792'0,"0"0"-411"0,-33-38-381 0,23 29 0 16,0 3 0-16,-5 5 0 0,5 3 0 15,2 9 0-15,-7 8 0 0,5 6 0 16,-1 5 0-16,1 7 0 0,4 2 0 16,2 0 0-16,4 1 0 15,6-4 0-15,8-5 0 0,3-4 0 16,4-5 0-16,5-5 0 0,5-3 0 15,0-5 0-15,5-5 0 0,-7-4 0 16,2-8 0-16,-11-4 0 0,-3-4 0 16,-9-5 0-16,-2-4 0 0,-10-3 0 15,-2-4 0-15,-9-1 0 0,3-1 0 16,-9 0 0-16,5 4 0 16,-5 4 0-16,7 6 0 0,3 8-685 15,11 4-2537-15</inkml:trace>
  <inkml:trace contextRef="#ctx0" brushRef="#br1" timeOffset="31775.18">11795 5913 4065 0,'0'0'2702'0,"0"0"-1494"0,0 0-991 16,-25-36-217-16,15 36 0 0,-7 2 0 16,3 11 0-16,-3 5 0 15,7 4 0-15,0 4 0 0,3 3 0 16,3-3 0-16,4 2 0 0,11-5 0 15,-1-3 0-15,7-6 0 0,7-7 0 16,1-5 0-16,2-5 0 0,4-9 0 16,-2-5 0-16,-4 1-817 0,-5-4-2160 15</inkml:trace>
  <inkml:trace contextRef="#ctx0" brushRef="#br1" timeOffset="31940.65">11900 5595 6286 0,'0'0'613'16,"-16"58"-93"-16,8-20 116 0,1 3-524 15,1 3-87-15,6 3-25 0,0 2 0 16,2 1 0-16,7 2 0 0,-3-1 0 16,0-4 0-16,4-3 0 15,5-9-293-15,-9-12-979 0,4-11-4387 0</inkml:trace>
  <inkml:trace contextRef="#ctx0" brushRef="#br1" timeOffset="32162.84">12047 5856 5442 0,'0'0'1145'0,"-14"53"-465"0,8-20-188 15,6-1-59-15,0 0-433 0,0 0 0 16,0-3 0-16,0 0 0 16,0-3 0-16,0-3 0 0,0-7 0 15,0-7-241-15,0-5-1448 0,4-4-400 16,-4-7-1672-16</inkml:trace>
  <inkml:trace contextRef="#ctx0" brushRef="#br1" timeOffset="32568.83">12053 5658 6062 0,'0'0'885'0,"0"0"-345"0,0 0 165 15,0 0-705-15,0 0 0 0,48-31 0 16,-32 27 0-16,-1 3 0 0,-1 2 0 16,-3 5 0-16,-3 6 0 15,0 3 0-15,-2 4 0 0,-6 5-117 16,0-2-3-16,0 2 88 0,-6-1 32 15,-2 0 20-15,0-3-8 0,-7-1 0 16,1 0 68-16,-3-4-52 16,3-1 12-16,6-3 37 0,-1-4-77 15,3-3 0-15,6-1 0 0,-4-2 0 16,4 4 0-16,0-3 0 0,10 2 0 16,5-2 0-16,-3 1 0 15,9-1 0-15,-7 2 0 0,1 1 0 16,-3 0 0-16,3 1 0 0,-3 1 0 15,-2 0 0-15,-6 3 0 0,1 1 0 16,-5 3 0-16,-9 2 0 0,-7 3 0 16,-5 1 0-16,0 2 0 0,-5-1 0 15,1-1 0-15,2-1 0 0,-2-4 0 16,7-4 0-16,-1-3 0 16,9-4-357-16,4-2-903 0,6-2-581 0</inkml:trace>
  <inkml:trace contextRef="#ctx0" brushRef="#br1" timeOffset="33077.76">12762 5956 5810 0,'0'0'889'0,"0"0"-165"0,-37-40-76 0,21 28-527 0,-3 4-121 15,-4 2 0-15,7 4 0 0,-3 2 0 16,7 5 0-16,-3 5 0 0,5 3 0 15,0 3 0-15,3 1 0 0,3 2 0 16,2-2 0-16,2-3 0 16,6-2 0-16,5-2 0 0,3-3 0 15,3-3 0-15,-1-2 0 0,1-2 0 16,4-3 0-16,-5-4 0 0,3 0 0 16,-7-2 0-16,-2 1 0 15,-3 4 0-15,-3 1 0 0,0 2 0 16,-4 1 0-16,2 0 0 0,2 0 0 15,-4 5 0-15,4 6 0 0,-2 5 0 16,-2 1 0-16,0 0 0 0,4-3 0 16,1-4 0-16,-3-3 0 0,2-3 0 15,0-1 0-15,6 1 0 0,-2-2 0 16,7-1 0-16,-1-1 0 16,-1-4 0-16,-5-3-153 0,-2 1-675 15,0-1-2262-15</inkml:trace>
  <inkml:trace contextRef="#ctx0" brushRef="#br1" timeOffset="33265.62">12961 5432 7147 0,'0'0'876'15,"0"0"-707"-15,0 0-169 0,-41 38 0 16,26-2 0-16,5 4 0 0,8 5 0 15,2 5 0-15,0 5 0 0,2 3 0 16,2 2 0-16,2 0 0 0,2-3 0 16,-1-2 0-16,-3-7 0 0,-4-7 0 15,-4-13-1341-15,-1-7-896 0</inkml:trace>
  <inkml:trace contextRef="#ctx0" brushRef="#br1" timeOffset="33400.35">12779 5942 5082 0,'0'0'592'16,"47"-21"-56"-16,-11 11 121 0,-3 3-505 16,2 2-152-16,-2 0-188 0,-6 2-1225 15,4-4-1152-15</inkml:trace>
  <inkml:trace contextRef="#ctx0" brushRef="#br1" timeOffset="34084.76">13649 5570 6070 0,'0'0'745'15,"0"0"-265"-15,-37-25-120 0,18 19 16 16,9 3-215-16,4 3-161 0,2-1 0 15,-2 1 0-15,-1 0 0 0,3 4 0 16,-2 3 0-16,0 4 0 0,-2 4 0 16,1 4 0-16,-3 3 0 0,0 1 0 15,-3-2 0-15,-1 1 0 0,-1-1 0 16,3 1 0-16,4-1 0 16,-3-4 0-16,5-1 0 0,4-4 0 15,-2-5 0-15,4-2 0 0,0-2 0 16,0-1 0-16,0 0 0 0,0 0 0 15,0-2 0-15,0-1 0 16,4-5 0-16,2-2 0 0,0-7 0 16,9 0 0-16,-3 1 0 0,3 1 0 15,5 2 0-15,1 3 0 0,2 1 0 16,2 5 0-16,-3 2 0 0,7 0 0 16,-6 4 0-16,4 5 0 15,-2 1 0-15,-5 5 0 0,-3 2 0 16,-3 1 0-16,-7 2 0 0,-7 1 0 15,0 1 0-15,-7-1 0 0,-7 2 0 16,-1-1 0-16,-5 1 0 0,-7-3 0 16,0 1 0-16,-4-2 0 0,4-2 0 15,-4-3 0-15,4-3 0 0,0-5 0 16,11-3 0-16,-3-3 0 16,9 0 0-16,4-1 0 0,2-2-413 15,4-1-856-15,0 1 77 0,0-4-185 0</inkml:trace>
  <inkml:trace contextRef="#ctx0" brushRef="#br1" timeOffset="34411.91">13939 5661 6274 0,'0'0'1633'0,"0"0"-1348"0,0 0-285 0,0 0 0 16,-25-33 0-16,12 33 0 0,-7 12 0 15,-1 10 0-15,0 9 0 0,1 7 0 16,3 3 0-16,3 3 0 0,7 0 0 16,3-1 0-16,4-5 0 0,9-7 0 15,3-4 0-15,2-7 0 0,9-7 0 16,2-6 0-16,2-7 0 16,4-5 0-16,-4-8 0 0,0-6 0 15,-9-7 0-15,-5-2 0 0,-3-5 0 16,-6-1 0-16,-4 0 0 0,-8 1 0 15,2 0 0-15,-7 1 0 0,-1 0 0 16,-1 7 0-16,9 7 0 16,2 8 0-16,4 6-377 0,4 4-699 15,11 0-273-15,-5 0-1356 0,11 1 1208 0</inkml:trace>
  <inkml:trace contextRef="#ctx0" brushRef="#br1" timeOffset="34691.12">14242 5667 5662 0,'0'0'2025'16,"0"0"-1520"-16,0 0-505 0,-39-13 0 16,16 14 0-16,3 7 0 0,3 6 0 15,1 3 0-15,1 6 0 16,5 5 0-16,0 6 0 0,5 4 0 0,5 1 0 16,11-2 0-16,-1-1 0 15,9-4 0-15,-1-3 0 0,7-6 0 16,0-5 0-16,2-6 0 15,0-5 0-15,0-7 0 0,-1-1 0 16,-1-10 0-16,-4-7 0 0,-5-6 0 16,1-5 0-16,-13-4 0 0,-2-4 0 15,-4-3 0-15,-8-3 0 0,-5-1 0 16,-5 1 0-16,3 9 0 0,1 7 0 16,-1 7 0-16,9 8-873 15,-3 2-1628-15</inkml:trace>
  <inkml:trace contextRef="#ctx0" brushRef="#br1" timeOffset="35075.65">14691 5511 7527 0,'0'0'460'0,"0"0"-255"0,-10 65-205 16,3-23 0-16,-3 7 0 0,6-3 0 16,4 1 0-16,-2 2 0 0,2-2 0 15,2-1 0-15,2-2 0 0,0-2 0 16,-2-6 0-16,2-6 0 0,3-8 0 16,1-8 0-16,-2-9 0 15,4-5-2030-15,1-6-263 0</inkml:trace>
  <inkml:trace contextRef="#ctx0" brushRef="#br1" timeOffset="35250.82">14869 5434 7043 0,'0'0'872'16,"0"0"-595"-16,0 0-277 0,0 0 0 16,0 48 0-16,-4-14 0 15,2 8 0-15,-3 4 0 0,5 3 0 16,0 2 0-16,0 1 0 0,0-1 0 15,-4 0 0-15,4-2 0 0,-2-5 0 16,-2-3 0-16,4-9 0 0,-4-9 0 16,4-10-1714-16,-6-7-979 0</inkml:trace>
  <inkml:trace contextRef="#ctx0" brushRef="#br1" timeOffset="35434.71">14739 5779 7655 0,'0'0'448'0,"0"0"-359"16,0 0-89-16,51-2 0 16,-30 0 0-16,0 1 0 0,-1 0 0 15,1 0 0-15,-5-1 0 0,5 2 0 16,-4-2 0-16,-3 1-2050 0,-1-2-1047 0</inkml:trace>
  <inkml:trace contextRef="#ctx0" brushRef="#br1" timeOffset="35739.72">15107 5685 7463 0,'0'0'729'0,"0"0"-729"0,0 0 0 0,0 0 0 16,0 0 0-16,0 0 0 16,0 0 0-16,31-6 0 0,-7 4 0 15,-1 2 0-15,4 0 0 0,-8 7 0 16,-3 2 0-16,1 2 0 0,-7 1 0 15,-4 0 0-15,-2 5 0 0,-4-1 0 16,-4 2 0-16,-12 5 0 16,-1 2 0-16,-8 1 0 0,3 0 0 15,1 3 0-15,6-3 0 0,5-3 0 16,8-3 0-16,2-3 0 0,6-4 0 16,11-2 0-16,1-3 0 15,9-5 0-15,0-3 0 0,6-2 0 16,-2-5 0-16,-4-2 0 0,-2-2 0 15,-4 0 0-15,-5-2 0 0,-6-1 0 16,-3 1-1041-16,-7 3-576 0,0-1-3785 0</inkml:trace>
  <inkml:trace contextRef="#ctx0" brushRef="#br1" timeOffset="35879.58">15158 5834 6246 0,'0'0'521'15,"0"0"563"-15,0 0-743 0,0 0-341 16,35-17 0-16,3 15 0 15,3 1 0-15,-2 1 0 0,7 1 0 0,-7 3 0 16,0 1 0-16,-6-1 0 16,2-2 0-16,-12 0 0 0,-6-3-2126 0</inkml:trace>
  <inkml:trace contextRef="#ctx0" brushRef="#br1" timeOffset="46020.48">12033 9837 2028 0,'0'0'157'0,"0"0"39"16,0 0 860-16,0 0-752 0,31-38-68 16,-31 32 108-16,6-1-87 0,-2 1 43 15,-4-2 232-15,0-2-100 0,0-3-56 16,0-1 101-16,-4 1-249 0,-6 2-48 16,3 3 32-16,-7-3-204 15,-3 3-4-15,-5 2-4 0,-7 3 0 16,-4 3-8-16,0 7-4 0,-9 8-44 15,1 4 36-15,-7 6 8 0,7 6-24 16,-2 6 36-16,1 4 0 16,5 5-36-16,12 2 36 0,9-2-4 15,9-3-28-15,7-5 32 0,13-5-8 16,12-5-52-16,16-9 60 0,13-8-8 16,10-7 16-16,8-4 0 0,3-10 32 15,3-8-32-15,-10-7 20 0,-10-2 304 16,-10-3 48-16,-17 3-76 0,-15-3-255 15,-16 3-49-15,-10 2 0 16,-17 2-89-16,-10 2-515 0,0 7-220 16,-9 1-2006-16</inkml:trace>
  <inkml:trace contextRef="#ctx0" brushRef="#br1" timeOffset="59201.15">395 16394 3637 0,'0'0'797'16,"0"0"571"-16,0 0-684 0,0 0 217 15,0 0-477-15,0 0-128 0,0 0-211 16,0 0-85-16,0 0 0 0,0 0 0 16,-2-28-273-16,2 25-307 15,0 0-1257-15,10-4-208 0</inkml:trace>
  <inkml:trace contextRef="#ctx0" brushRef="#br1" timeOffset="61503.75">4494 16724 5602 0,'0'0'2201'0,"0"0"-1812"0,52-12-389 16,-42 11 0-16,0-2 0 0,-4 1 0 16,-6 2-141-16,0-4-3264 0</inkml:trace>
  <inkml:trace contextRef="#ctx0" brushRef="#br1" timeOffset="65126.39">4568 17061 6871 0,'0'0'256'0,"0"0"92"0,0 0-52 16,0 0-256-16,0 0-40 0,69-12-52 15,-14 31-340-15,14 11 36 0,15 5-661 16,-26-9-559-16,4-2-345 0</inkml:trace>
  <inkml:trace contextRef="#ctx0" brushRef="#br1" timeOffset="68527">11917 13379 1836 0,'0'0'1037'0,"-17"33"-861"0,7-12 12 16,6 2-136-16,-2 3-24 0,2 1-16 16,2 1 4-16,-3 1 72 0,5 3 100 15,0 3-116-15,0 3 4 16,0 5 24-16,0 8-76 0,-4 9-8 15,-2 6-4-15,0 7-8 0,-9 4 0 16,-1 4 0-16,-1 7 4 16,-3 4-8-16,-1 9 12 0,-4 6-12 15,-2 4 8-15,0 7 16 0,-4 5-8 16,0 6 8-16,0 5 8 0,-2 6-24 16,2 6-4-16,-2 2 20 0,-2 6-8 15,2 4 124-15,-2 5 121 16,2 3-185-16,2 4-8 0,4 2 4 15,-2 1-72-15,6-3 4 0,3-1-8 16,-1-6 4-16,4-4-24 0,1-11-28 16,6-21 12-16,1-11 40 0,3-4-8 15,2-7 28-15,4 3 112 0,0-12 336 16,8-12-200-16,3-21-108 16,1-12-32-16,7-11-124 0,-1-14-8 15,7-4 0-15,6-15-116 0,0-11-68 16,12-18-212-16,5-13 208 0,-1-11 48 15,5-10 144-15,-8-4 0 0,1-5 24 16,-4-5 28-16,-3-2-52 16,-1-16-116-16,0-1-905 0,-12 20 181 15,-7-2-189-15</inkml:trace>
  <inkml:trace contextRef="#ctx0" brushRef="#br1" timeOffset="68744.53">11880 17113 2701 0,'10'-100'576'0,"-4"-4"-160"0,9-19 212 16,-3 5-411-16,7-2-85 0,-7-2-36 15,9-1-96-15,-5-1-16 0,5-2-140 16,4-4 84-16,2-3 72 0,0-2 0 16,8-5 0-16,-4 0 0 0,2-2 0 15,-6-1-36-15,4 1 0 0,-7 4 28 16,-1 2 4-16,-6 4 4 0,3 4 84 16,-5 0 20-16,-5 7 88 15,1 5 260-15,-9 4-124 0,-2 7-120 16,-2 5-124-16,-9 7-84 0,-5 11-24 15,-9 8-352-15,-2 9-308 0,6 20-337 16,-3 8-1076-16</inkml:trace>
  <inkml:trace contextRef="#ctx0" brushRef="#br1" timeOffset="68790.11">12043 13218 2265 0,'0'0'0'0,"-41"-13"-901"16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43:38.96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3431 3505 2285 0,'0'0'2637'0,"0"0"-2061"0,0 0-176 16,0 0 4-16,0 59-184 0,7-23 5 15,3 6 147-15,2 1-176 0,-1 3 12 16,-1 2 72-16,-2 0-216 16,3-2-12-16,-5-2-16 0,-4-5-36 15,2-5 0-15,0-6-84 0,-2-6-416 16,0-7-60-16,0-7-1069 15,3-5-120-15,-5-3-1156 0</inkml:trace>
  <inkml:trace contextRef="#ctx0" brushRef="#br0" timeOffset="205.78">3433 3534 5322 0,'0'0'660'0,"0"0"-212"15,0 0 313-15,0 0-569 0,0 0-148 16,-2 38 20-16,19-15-28 0,4 3 44 16,-1 2 52-16,-1 0-132 0,4 0 16 15,-3-1-4-15,3 1 8 0,-6-3-20 16,-3-2 0-16,1-4-160 16,-3-5-372-16,-2-5-869 0,-4-4 20 15,-1-5-363-15</inkml:trace>
  <inkml:trace contextRef="#ctx0" brushRef="#br0" timeOffset="563.44">3642 3745 5126 0,'0'0'868'0,"0"0"-516"0,0 0 377 15,0 39-333-15,2-26-132 0,0-4 36 16,0-3-212-16,3-4-36 15,-1-2-35-15,4 0-17 0,6-12 0 16,1-8 0-16,1-5 0 0,-5-3 0 16,-5-1 0-16,0 0 0 0,-2 1 0 15,0 1 0-15,-1 3 0 0,-1 3 0 16,0 5 0-16,-2 3 0 16,0 5 0-16,0 4 0 0,0 1 0 15,4 2 0-15,-2 1 0 0,4 9-61 16,6 11 61-16,1 7-16 15,1 11 24-15,-3 5-8 0,1 4 69 16,3 4-69-16,-5 3 0 0,2 1 0 16,-1-2 0-16,-1-3 0 0,-4-5 0 15,2-6 0-15,-1-7 0 0,1-8-57 16,2-8-859-16,-1-7-341 0,-1-8-2881 0</inkml:trace>
  <inkml:trace contextRef="#ctx0" brushRef="#br0" timeOffset="857.55">3990 3796 6591 0,'0'0'876'0,"0"0"-528"16,0 0-92-16,-7 45-135 0,7-16-121 15,2 3 0-15,3 0 0 0,3-1 0 16,4-1 0-16,5-3 0 15,1-4 0-15,5-5 0 0,0-7 0 16,2-5 0-16,-1-6 0 0,-1-10 0 16,-2-3 0-16,0-5 0 0,-9-4 0 15,-4-3 0-15,-2-4 0 0,-1 2 0 16,-5-2 0-16,-5 2 0 0,-1 4 0 16,-4 3 0-16,-5 1 0 0,9 3 0 15,0 1-409-15,2 3-675 0,4 0-2130 16</inkml:trace>
  <inkml:trace contextRef="#ctx0" brushRef="#br0" timeOffset="1042.67">4262 3493 6538 0,'0'0'1201'0,"0"0"-748"0,0 0-453 15,0 0 0-15,0 0 0 0,-4 42 0 16,10-13 0-16,5 7 0 15,1 1 0-15,1 3 0 0,1 1 0 16,3 4 0-16,-3 2 0 0,3-1 0 16,-7 0 0-16,-4-5 0 0,0-3 0 15,3-8 0-15,-7-6 0 0,2-11-629 16,-4-6-1444-16,0-9-1709 0</inkml:trace>
  <inkml:trace contextRef="#ctx0" brushRef="#br0" timeOffset="1491.77">4477 3452 6010 0,'0'0'268'16,"0"0"701"-16,0 0-629 0,0 0-120 16,11 58 165-16,-5-12-385 0,8 7 0 15,-3 0 0-15,1-3 0 0,3 1 0 16,-5 0 0-16,-4 0 0 16,0-2 0-16,-2-2 0 0,-4-5 0 15,0-3 0-15,0-10 0 0,0-5 0 16,0-10-365-16,-4-7-1784 15,2-7-112-15</inkml:trace>
  <inkml:trace contextRef="#ctx0" brushRef="#br0" timeOffset="1645.78">4434 3774 7267 0,'0'0'752'0,"0"0"-579"0,0 0-173 15,0 0 0-15,0 0 0 0,35 13 0 16,-12-8 0-16,4-3 0 15,-5-2 0-15,3-2 0 0,2-2 0 16,0-5-1069-16,-6 1-1116 0,-1 1-1285 16</inkml:trace>
  <inkml:trace contextRef="#ctx0" brushRef="#br0" timeOffset="1787.64">4711 3832 5730 0,'0'0'957'16,"-2"55"-321"-16,2-27 233 15,4-1-869-15,2-1 0 0,-4-1 0 16,7-2 0-16,-5-1 0 0,4-4 0 16,-4 0 0-16,2-4 0 0,-2-6-981 15,-4-2-572-15,5-6-892 0</inkml:trace>
  <inkml:trace contextRef="#ctx0" brushRef="#br0" timeOffset="1909.21">4715 3466 5878 0,'0'0'308'0,"0"0"-192"16,0 0 80-16,0 0-196 0,0 0-504 16,0 0-1797-16</inkml:trace>
  <inkml:trace contextRef="#ctx0" brushRef="#br0" timeOffset="2247.71">4893 4485 4462 0,'0'0'860'0,"0"0"320"16,0 0-423-16,-6-57-493 0,-1 12 152 16,-1-10-163-16,-6-6-253 0,1-7 0 15,-1-3 0-15,4-2 0 0,7 6 0 16,6 9 0-16,15 14 0 15,-1 14 0-15,-1 8 0 0,-1 9 0 16,-5 1 0-16,-2 5 0 0,1 1 0 16,1 3 0-16,-4 3 0 0,4 0 0 15,5 7 0-15,-3 7 0 16,-1 6 0-16,-3 7 0 0,-6 3 0 16,-2 2 0-16,-2 3 0 0,-2 0 0 15,-7-3 0-15,5-3 0 0,-2-5 0 16,2-5 0-16,-5-6 0 15,5-6-33-15,0-3-423 0,4-4-1097 16,-4-5-676-16</inkml:trace>
  <inkml:trace contextRef="#ctx0" brushRef="#br0" timeOffset="2652.58">4982 3391 6643 0,'0'0'440'0,"0"0"232"0,0 0-336 0,0 0-235 0,0 53-101 15,10-13 0-15,2 6 0 0,3 3 0 16,-5 4 0-16,1 2 0 0,-1 6 0 15,-4-1 0-15,0-2 0 16,3-4 0-16,1-4 0 0,0-7 0 16,3-6-993-16,-3-13-316 0,0-9-580 15</inkml:trace>
  <inkml:trace contextRef="#ctx0" brushRef="#br0" timeOffset="2859.99">5224 3968 6334 0,'0'0'965'0,"22"-50"-413"0,-7 24-211 16,-9 3-341-16,-2 1 0 0,0 2 0 16,-4 2 0-16,-10 2 0 0,0 5 0 15,-1 6 0-15,-5 5 0 0,1 11 0 16,1 9 0-16,1 9 0 0,-1 7 0 16,4 4 0-16,5 2 0 15,5-3 0-15,9-2 0 0,7-5 0 16,11-9 0-16,8-8 0 0,9-13 0 15,14-6-449-15,-13-6-563 0,7-8-589 16</inkml:trace>
  <inkml:trace contextRef="#ctx0" brushRef="#br0" timeOffset="3257.74">5953 3952 5738 0,'0'0'949'0,"0"0"-753"16,-4 52-16-16,8-10 164 0,3 7-184 15,3-2-44-15,4-1-8 0,3-2-96 16,-1-2 0-16,-1-3-4 15,-9-3-8-15,0-3-148 0,-2-6-1025 16,-4-8-575-16,2-6-910 0</inkml:trace>
  <inkml:trace contextRef="#ctx0" brushRef="#br0" timeOffset="3515.68">5964 3876 5794 0,'0'0'548'0,"20"-42"-59"16,-3 23 279-16,-1 4-572 0,5 0-24 16,4 4-12-16,2 3-148 0,0 5-12 15,-5 3 0-15,-1 5-36 0,-4 7-68 16,-5 4-108-16,-6 3 28 16,-2 3 124-16,-4 0 48 0,-8 4 24 15,-2-1-4-15,-3 1 52 0,-7 1-56 16,-1-1 60-16,4-2 44 15,-1-5-92-15,5-5-16 0,5-5 0 16,6-6-12-16,-2-2-192 0,4-1-656 16,4 0-169-16,2-1 41 0,11-5-1221 0</inkml:trace>
  <inkml:trace contextRef="#ctx0" brushRef="#br0" timeOffset="3997.87">6321 3880 4069 0,'0'0'1161'15,"0"0"212"-15,0 0-753 0,-35-30-208 16,23 29 56-16,1 1-379 0,-3 4-89 16,8 9 0-16,0 5 0 0,1 5 0 15,1 4 0-15,4 1 0 16,0-1 0-16,9-2 0 0,-3-2 0 16,6-5 0-16,3-7 0 0,-5-6 0 15,4-2 0-15,-1-7 0 0,1-4 0 16,-1-6-37-16,1-5-179 15,1-2-120-15,-3 0-76 0,2-4-529 16,-3 5 397-16,-1 1-156 0,-4 8-557 16,-2 6 513-16,-4 2 744 0,7 2 104 15,-7 0 456-15,6 2-132 0,-2 8 197 16,2 9-237-16,-2 2-12 0,-2 4 4 16,0 0-244-16,-2-4-24 0,0 0 40 15,0-3-116-15,0-2 0 16,3-5-24-16,-3-5-8 0,4-1-4 15,-4-4 0-15,6-3-12 0,-2-9 12 16,2-8 124-16,5-6-72 0,-7-4-3 16,4 0 3-16,0 3-44 0,3 0 8 15,-1 7 144-15,-4 4-12 16,-2 8 68-16,-4 4 200 0,2 4-248 16,2 0-28-16,-4 1-48 0,11 8-72 15,-7 8-12-15,6 4 40 0,1 3-36 16,-3 1-12-16,0-1 0 15,-2 1 0-15,1 1-8 0,1-2-300 16,-2 1-472-16,0-8-217 0,-2 0-3337 0</inkml:trace>
  <inkml:trace contextRef="#ctx0" brushRef="#br0" timeOffset="4248.09">6700 4022 7483 0,'0'0'580'0,"16"-51"-451"0,-6 23-129 0,-5 3 0 0,-3 2 0 16,-2 0 0-16,-2 2 0 0,-3 3 0 16,-5 6 0-16,4 5 0 0,-4 7 0 15,-1 10 0-15,1 9 0 16,0 10 0-16,-1 6 0 0,5 4 0 16,6 0 0-16,0-1 0 0,6-4 0 15,9-5 0-15,1-7 0 0,7-7 0 16,2-9 0-16,2-6 0 15,4-8 0-15,2-10 0 0,-2-7 0 16,0-5-577-16,-11 3-415 0,1-3-2162 0</inkml:trace>
  <inkml:trace contextRef="#ctx0" brushRef="#br0" timeOffset="4432.37">6890 3461 5866 0,'0'0'1125'0,"0"0"-381"0,-21 39-287 16,15-3-457-16,6 7 0 15,0 6 0-15,4 2 0 0,6 2 0 16,7 2 0-16,-1-2 0 0,5-2 0 16,0-2 0-16,-1-2 0 0,3-5 0 15,-2-6 0-15,-5-10-165 16,-1-7-1568-16</inkml:trace>
  <inkml:trace contextRef="#ctx0" brushRef="#br0" timeOffset="5015.93">7615 3872 5198 0,'0'0'600'0,"0"0"-216"0,11 52 285 16,-3-23-421-16,2 2-72 0,3-4 136 15,-3 1-268-15,0 0-12 0,5-2-8 16,-9-4-16-16,4-3-8 0,1-8 0 16,-1-7-4-16,0-4 0 0,3-9 4 15,1-6-52-15,-3-7 52 0,1-1 32 16,-2-5-12-16,1 2-20 15,-1 0 0-15,-2 6-188 0,0 6-12 16,-3 6-76-16,-1 6 12 0,2 4 104 16,-2 8-97-16,2 10 153 0,-2 5 104 15,7 1-8-15,-1-2 24 16,-2-6-8-16,7-4 192 0,-1-5-83 16,-1-3 31-16,5-4 136 0,-5-2-140 15,1-4 12-15,-1-5 168 0,-3-2-132 16,-6-3 28-16,0-3-67 15,-4 0-153-15,-4 0 0 0,-2 0 0 16,-5-1 0-16,1 2 0 0,0 3-313 16,4 3-699-16,4 3-257 0,2 4-2893 0</inkml:trace>
  <inkml:trace contextRef="#ctx0" brushRef="#br0" timeOffset="5347.96">8175 3962 5870 0,'0'0'961'16,"-35"-7"87"-16,19-2-735 0,-5 3-313 16,0 1 0-16,5 3 0 0,1 2 0 15,5 9 0-15,0 4 0 16,4 8 0-16,3 6 0 0,3 5 0 16,3 2 0-16,7 1 0 0,-4 1 0 15,9-5 0-15,-1-9 0 0,5-5 0 16,-1-8 0-16,-1-7 0 15,-1-2 0-15,-1-9 0 0,1-5 0 16,-5-6 0-16,-1-2 0 0,-4-1 0 16,-2-2 0-16,0 4 0 0,-4 3 0 15,3 5 0-15,-3 6 0 0,0 4 0 16,0 3 0-16,4 6 0 0,0 11 0 16,4 14 0-16,0 9 0 0,3 5-481 15,-5-2-175-15,-2-7 27 0,2-11-1299 16,5-7-794-16</inkml:trace>
  <inkml:trace contextRef="#ctx0" brushRef="#br0" timeOffset="5576.68">8302 3426 5218 0,'0'0'176'16,"0"0"512"-16,0 0 349 15,-15 53-777-15,15-8-76 0,6 8 288 16,3 7-315-16,1 1-157 0,0 4 0 16,-4 7 0-16,5 2 0 0,-1-2 0 15,0-3 0-15,1-7 0 0,1-9 0 16,-1-11 0-16,3-11 0 0,3-15-917 16,3-15-208-16,-5-4-163 0,-3-16-2186 15</inkml:trace>
  <inkml:trace contextRef="#ctx0" brushRef="#br0" timeOffset="5730.82">8467 3467 5738 0,'0'0'1241'0,"0"0"-677"0,-12 63-144 16,5-20-191-16,7 7-229 16,2 1 0-16,7 4 0 0,3 5 0 15,3-1 0-15,1 2 0 0,1-4 0 16,3-3 0-16,1-4 0 15,0-8 0-15,-5-13-805 0,1-8-2545 0</inkml:trace>
  <inkml:trace contextRef="#ctx0" brushRef="#br0" timeOffset="6057.05">8870 3860 5986 0,'0'0'324'0,"0"0"-31"15,-52-29 491-15,36 23-480 0,-5 4-136 16,0 2 88-16,5 4-179 0,6 3-77 16,-3 5 0-16,3 2 0 0,0 4 0 15,-1 2 0-15,7-1 0 16,4-4 0-16,6-1 0 0,5-3 0 16,9-1 0-16,1 1 0 0,10-1 0 15,2 2 0-15,2-1 0 0,-2-1 0 16,-4 0 0-16,-6 1 0 15,-7-2 0-15,-5 3 0 0,-7 1 0 16,-8 2 0-16,-9 4 0 0,-11 5 0 16,-7-1 0-16,-7 5 0 0,-5-3 0 15,-5-2 0-15,7-4 0 0,4-5 0 16,12-6 0-16,8-8-1389 0</inkml:trace>
  <inkml:trace contextRef="#ctx0" brushRef="#br0" timeOffset="9963.62">14592 7617 1524 0,'0'0'628'16,"0"0"-587"-16,0 0-33 0,0 0 4 15,0 0 44-15,0 0 88 0,0 0 172 16,0 0-88-16,0 0 16 0,8-4 168 16,-8 8-164-16,0-2-16 0,0 3 133 15,-4 0-149-15,4 1-20 16,-4 0 0-16,4 2-156 0,0 3 0 16,0 2 16-16,0 1-44 0,-2 1 16 15,2-2 92-15,-4 3-20 16,4-1 32-16,0 0 88 0,0 1-184 15,0-2-8-15,0 0-28 0,0 3 4 16,4-1-4-16,-2 0 0 0,2 0-40 16,2 1 8-16,2 0-44 0,-1-1 4 15,-1 3 56-15,-2 3 8 0,2-1-16 16,-2 0-8-16,2 4-60 16,-6 0 20-16,5 0 24 0,-3 0 20 15,-2 1-4-15,0 1 32 0,0 2-4 16,-2-1-16-16,-3 2 20 0,3 2 4 15,-2-1-4-15,4 1 0 0,0-1 0 16,0 0 4-16,0 0-4 0,0 1 0 16,0 0 0-16,0 1 0 15,0-1 4-15,0-1 8 0,0 1-12 16,0 0 8-16,0-1-8 0,0 1 0 16,0-1 0-16,0 0 0 0,0 0 0 15,-4 0 0-15,-2-2-40 0,6-1-60 16,-4 1-192-16,-2-1 92 15,1 1 80-15,-1 0 32 0,-4 1 56 16,6 2 32-16,-2 0 0 0,-1 0 8 16,3 0 12-16,2-3 56 0,-2 0-72 15,4-2 4-15,0 1 4 16,0 0-8-16,0-2-4 0,0-1 16 16,0 0-12-16,0 0 36 0,0-3 92 15,0 2-68-15,0-3 8 0,0 0 4 16,0 1-68-16,0 0 8 0,0 1-4 15,0 2-8-15,0 1-4 0,-4-1 12 16,4 1-8-16,-6 1 0 0,2-1 12 16,4 2-12-16,-7-2-4 15,7 2 0-15,-4-2 0 0,4 0 0 16,-2 3 0-16,-2-2-4 0,4 3 4 16,-4-2 0-16,4 3-8 15,0-1 8-15,0-1 0 0,-2 3 8 16,2-1-8-16,0 2 0 0,-4 3 0 15,4-2 0-15,0 2 8 0,-4-1 0 16,2 2 20-16,-3-1 64 16,5-1-88-16,0 1 12 0,-2 0-12 15,2 0 4-15,0-1-8 0,0 0 0 16,0 1-4-16,0-1 4 0,0 2 0 16,2 0 4-16,-2 1-4 0,5 1 0 15,-5 0 8-15,2 1-8 0,-2 2 20 16,0 1-16-16,0 1 48 0,0 1 72 15,0-1-36-15,0 2-8 0,0 0-24 16,-2 0-40-16,2-1-16 16,-5 2 0-16,5-1 0 0,0 2 0 15,-2 2 4-15,-2-1 0 0,4 2-4 16,0 1 0-16,-4 3 0 16,2-1 0-16,-2 4 68 0,4 0-20 15,-4 2 16-15,-2 0 72 0,1 2-96 16,3 1-8-16,-2 0-12 15,0-1-8-15,2-1-12 0,2-2 0 16,-4 1 4-16,4 0-4 0,0 0 0 16,4 2-4-16,-2 1 4 0,-2 2 16 15,4-1-12-15,-4 4 44 0,0-3 92 16,0-1-120-16,0 1 4 0,0-1 0 16,0 3-4-16,0-2-8 0,0 1-8 15,-4 1 0-15,2-1-4 16,-2 0 4-16,0 1 0 0,-2 0-4 15,1 1 0-15,-1 0 0 0,0 0 0 16,2 0 0-16,-2-1 0 0,2-3 0 16,1-3 4-16,-1 0 0 15,4-1-4-15,-4 1 0 0,2-1-4 16,-2 1 4-16,0-2-4 0,4 1-40 16,-2-3 40-16,2-3 0 0,-4-2-8 15,4-1 12-15,0-1 0 16,0 1 4-16,-5 1-4 0,3-2 48 15,-2 0-40-15,0 0 36 0,2-2 153 16,2 1-85-16,-4-3 0 0,2-2 12 16,-2-4-124-16,4-2 12 0,0 1-12 15,-4-3 8-15,4-2-8 0,0-1 0 16,0 1-4-16,0-1 4 0,-2-1 0 16,2 1 4-16,0 0-4 0,-5-1 0 15,5 0 12-15,0-1-12 16,0 2 0-16,0-2 8 0,0 0-8 15,0 0 0-15,5-1-4 16,-5 2 4-16,0 0 0 0,2 0-4 16,-2 1 4-16,0-1 0 0,4 3 0 15,-4 2 0-15,4 1 0 0,-2 2 0 16,2-1 0-16,-2 1 4 0,2 2-4 16,0-2 0-16,-2-1-4 15,3 0 0-15,-5 0 0 0,6-1-24 16,-6 0-28-16,4 0 36 0,-4-1 16 15,4-3-28-15,-4 2 32 0,2-3 0 16,-2 0-4-16,4-1 4 0,-4-1 0 16,0-1 4-16,0-3-4 0,0 1 0 15,0-2-8-15,0 2 8 0,-4-7 4 16,4 2-4-16,0-4 0 16,0-3 0-16,4 2 8 0,0-1-8 15,-1-2 12-15,-3-1-4 0,4 0-8 16,0-2 12-16,-2 1 0 0,2-1 0 15,-4-3 56-15,0-1-56 0,0-1 24 16,4-2 40-16,-4 2-48 16,0-1 32-16,2 1 48 0,-2-1-84 15,0 0 4-15,4 0 48 0,-4-2-68 16,2 2 40-16,3-1 56 0,1 1-72 16,4 0 32-16,5 0 76 15,1 1-132-15,5-1 16 0,-5 0-4 16,3-1-12-16,-1-2-8 0,-3 1 0 15,6-3-20-15,-5 1-16 0,1-1-56 16,-3 4-24-16,3 1 20 0,-3 1-72 16,3 5 4-16,-3 1 68 0,-1 4-4 15,1-1 0-15,-4 0 12 0,1 0-160 16,-1-2 11-16,-4-4-31 0,0-3-384 16,-1-3-52-16,-1-3-153 15,-2-5-1264-15</inkml:trace>
  <inkml:trace contextRef="#ctx0" brushRef="#br0" timeOffset="12093.8">14805 17358 2217 0,'0'0'1220'0,"0"0"-668"0,0 0 97 0,0 0-329 0,0 0-184 15,0 0 28-15,0 0-52 0,0 0 24 16,12 16 224-16,-8-20-180 0,-4 1 60 15,6-3 293-15,-6 0-241 0,7-1-84 16,-3 1-12-16,-4 1-192 16,6-1 32-16,-2 1-24 0,2 1-4 15,3-5-8-15,1 0 4 0,2-8 8 16,3-4-12-16,1-9 0 0,5-5 4 16,0-4-12-16,-5-3-28 15,5 2-120-15,0-3 48 0,-5 0-32 16,1 1 16-16,1-1 28 0,-5-1 32 15,-3 0 24-15,-4 1 40 0,2 1 0 16,-5 1-24-16,1 2 24 0,-4 1-4 16,-4 2-12-16,1-1-16 0,-1-1 4 15,0 0-52-15,-2 0-21 0,4-1-27 16,-2 1 72-16,0-2 24 16,4 0 32-16,-2-1-28 0,-3 2 28 15,5-2 24-15,0 3-12 0,0 0 44 16,0 1 44-16,0 0-88 0,0 2 16 15,0 0 5-15,0 2-17 0,0 0-8 16,0 3 68-16,-4 1-44 16,4 2 36-16,-2 2 128 0,2-3-72 15,-4 1 44-15,4 0 48 0,0-2-196 16,0 0 4-16,4-2-24 0,-2-3-4 16,2-2-4-16,7-3-84 15,-5-1-96-15,4-2 36 0,-3 3-52 16,3 0 112-16,-2 2 92 0,-2 1 12 15,-2 1-4-15,-1 4 92 0,-3-1 164 16,-3 3-140-16,-1 0 4 0,0 1 100 16,-2-1-124-16,-4 2 32 0,6-1 28 15,-3-1-140-15,3-1 12 0,2 1-8 16,-2-3-20-16,2 0-8 16,2-1 0-16,0 0 4 0,0 0-4 15,0 0 0-15,0 1-8 0,2 0 8 16,-2-1 0-16,4 1 0 0,-2-1 0 15,-2 2 0-15,0 1 8 0,0 2-8 16,0-2 12-16,0 0 0 0,0 0-12 16,0 0 33-16,0-3-33 15,0 1 0-15,0-2 0 0,4-1 0 16,-4-1 0-16,7 1 0 0,-7-1 0 16,4 1 0-16,0-1 0 0,-2 2 0 15,-2 1 0-15,0 0 0 0,0 1 0 16,0 3 0-16,0-2 0 15,0 1 0-15,0-1 0 0,-2-2 0 16,2-1 0-16,0 1 0 0,0-2 0 16,2 1 0-16,-2 0 0 0,4 1 0 15,-4 0 0-15,4 1 0 0,-4 1 0 16,0 0 0-16,0 3 0 0,-4 0 0 16,0-1 0-16,2 3 0 0,-6-3 0 15,8 0 0-15,-7-2 0 16,7-3 0-16,0-1 0 0,0-2 0 15,0-2 0-15,0-3 0 0,0 1 0 16,0-4 0-16,0 1 0 0,0-1 0 16,0-1 0-16,0 1 0 0,-4 0 0 15,4 1 0-15,-6-2 0 16,6-1 0-16,-4 1 0 0,2 0 0 16,-2 1 0-16,4-2 0 0,0-3 0 15,-2-2 0-15,2-3 0 0,0 3 0 16,0-3 0-16,2 1 0 15,-2-2 0-15,0 1 0 0,0 1 0 16,0 0 0-16,0 1 0 0,0 0 0 16,0 1 0-16,-2-4 0 0,-3 4 0 15,1-1 0-15,4-2 0 0,-2 2 0 16,2-2 0-16,-4 3 0 0,4-1 0 16,0-2 0-16,0 1 0 0,0-3 0 15,0-1 0-15,0 2 0 0,0-1 0 16,4 2 0-16,-4-1 0 0,2 2 0 15,-2 0 0-15,0-2 0 0,0 2 0 16,4-1 0-16,-4 1 0 0,7 0 0 16,-3 1 0-16,0-3 0 15,-2 4 0-15,4-1 0 0,-2 1 0 16,3 2 0-16,-3-1 0 0,-4 1 0 16,6 0 0-16,-6-2 0 0,4 1 0 15,0 1 0-15,-2 0 0 16,2 1 0-16,-4-2 0 0,7 1 0 15,-3 0 0-15,-4-1 0 0,6-1 0 16,0-2 0-16,-2 0 0 0,2 0 0 16,-1 2 0-16,-1 0 0 0,-2 0 0 15,2 3 0-15,-4 1 0 16,0 1 0-16,0 0 0 0,-4 1 0 16,2-1 0-16,2 1 0 0,-4-2 0 15,4 1 0-15,0-2 0 0,0-2 0 16,0-2 0-16,4-2 0 0,2 1 0 15,0-1 0-15,-2 0 0 0,2 0 0 16,3-1 0-16,-7 2 0 0,4 3 0 16,-6 1 0-16,0 2 0 15,0 2 0-15,0 2 0 0,-2 1 0 16,-2 0 0-16,4 0 0 0,-6-2 0 16,1 0 0-16,5-1 0 0,-2-4 0 15,-2 1 0-15,0-2 0 0,2-2 0 16,-2 2 0-16,0-1 0 0,2 2 0 15,-2 2 0-15,-3-1 0 16,3 2 0-16,0-1 0 0,-2 4 0 16,0 1 0-16,2 1 0 0,-3 3 0 15,1 1 0-15,-2 5 0 16,2 3 0-16,-1 4 0 0,-1 6 0 0,2 4 0 16,0 6 0-16,0 3 0 0,-3 3 0 15,-1 3 0-15,0 1 0 16,-1 0 0-16,-1 4 0 0,-3 0 0 15,5 1 0-15,-2 1 0 0,-3-1 0 16,-1 2 0-16,-1-1 0 0,-4 2 0 16,3-1 0-16,1 1 0 0,1 2 0 15,-1-2 0-15,-1 2 0 0,1-3 0 16,7 0 0-16,-3-1 0 16,-1-2 0-16,2-2-41 0,-3-1 9 15,1-1-36-15,3-2-32 0,1-2 96 16,-3-3-4-16,-1 2-32 15,2-2 0-15,-7 0-92 0,2 1-20 16,-3 1 28-16,-1 3-4 0,0 1 20 16,5 1 108-16,6 0-4 0,3 0 8 15,3 1-4-15,2 1 0 0,-2 2-24 16,4-2 24-16,-4 3-12 0,2 0-132 16,-2-1-188-16,0 1-281 0,-3 1 249 15,7 0 132-15,-6 1-4 16,6 4 136-16,0 3 100 0,11 8-4 15,-1 6 8-15,0 5 12 0,3 2 76 16,1 1-4-16,-2 6 140 0,3 0 272 16,-1 3-204-16,-3 1 5 0,-5-3 95 15,0 2-164-15,-6 0-28 16,4 1-16-16,-4-1-176 0,0-2 4 16,-4 0-16-16,4 1-12 0,-6-2-168 15,2-5-933-15,4-9-287 0,-2-6-521 16</inkml:trace>
  <inkml:trace contextRef="#ctx0" brushRef="#br1" timeOffset="24612.49">2181 8762 2701 0,'0'0'696'15,"0"0"132"-15,0 0-239 0,0 0-17 0,0 0 340 16,0 0-311-16,0 0-153 16,0 0 124-16,0 0-316 0,-21 3-239 15,17-3-17-15,4 0 0 0,0 0 0 16,0 0 0-16,0 0 0 0,0 0 0 15,0 0 0-15,0 0 0 16,0 0 0-16,0 0 0 0,0 0 0 16,4 0 0-16,-2 0 0 0,2 2 0 15,3-1 0-15,-3-1 0 0,6 2 0 16,0-1 0-16,1 2 0 16,5-1 0-16,-1 1 0 0,3 0 0 15,1 0 0-15,-3 0 0 0,5 1 0 16,0 0 0-16,-1-1 0 0,1 0 0 15,2 0 0-15,0-1 0 0,-3-1 0 16,3 0 0-16,0 0 0 0,-1 0 0 16,1-1 0-16,0 0 0 0,-7 1 0 15,3 0 0-15,0 0 0 0,-3 0 0 16,3 2 0-16,-5-2 0 16,5 1 0-16,0 1 0 0,-1-3 0 15,1 0 0-15,1 0 0 0,1 0 0 16,0 0 0-16,1-3 0 0,1 0 0 15,0 0 0-15,0 2 0 16,-9 0 0-16,3 1 0 0,-1 0 0 16,-5 0 0-16,1 0 0 0,0 0 0 15,1 1 0-15,1 0 0 0,3 1 0 16,-3-1 0-16,5 0 0 16,2-1 0-16,3 0 0 0,1-1 0 15,2-2 0-15,0 1 0 0,0 0 0 16,-4 0 0-16,-1 2 0 0,-3 0 0 15,-3 2 0-15,-1 0 0 0,-1 0 0 16,-3 1 0-16,1 0 0 0,3 0 0 16,-3-1 0-16,7 0 0 0,-3 0 0 15,7-2 0-15,2 0 0 0,-5 0 0 16,1 0 0-16,2-2 0 16,2 1 0-16,-9 0 0 0,5-1 0 15,-5 0 0-15,3 2 0 0,-3-1 0 16,1 1 0-16,-3 0 0 0,3 1 0 15,-3 1 0-15,3 0 0 16,-1 0 0-16,5 0 0 0,2-1 0 16,2 0 0-16,2-1 0 0,4 0 0 15,0-1 0-15,2-3 0 0,2-1 0 16,2 1 0-16,0-1 0 16,5 0 0-16,-9 0 0 0,2 1 0 15,-2 0 0-15,2 0 0 0,-6 1 0 16,6 0 0-16,0 1 0 0,4 1 0 15,7-1 0-15,4 0 0 0,5 0 0 16,-1 0 0-16,2-1 0 0,2 0 0 16,0 0 0-16,-7 2 0 0,3 0 0 15,-6-1 0-15,-1 1 0 16,-14-1 0-16,-4 2 0 0,-12 0 0 16,-11-1 0-16,-2 1 0 0,-4 0 0 15,-6-1 0-15,-9-2 0 0,-20-2 0 16,4 0-2354-16,-4-3-2616 0</inkml:trace>
  <inkml:trace contextRef="#ctx0" brushRef="#br1" timeOffset="25814.72">1488 11003 2853 0,'0'0'400'15,"0"0"172"-15,0 0 309 0,0 0-569 16,0 0-60-16,0 0 140 16,0 0-304-16,0 0 20 0,0 0 140 15,-4 10-88-15,4-8 36 0,4 2 161 16,3 1-145-16,1 0 8 0,8 1 148 16,-1-1-248-16,3 1 16 0,1-2 52 15,-2-1-136-15,1 1 8 0,1-1-43 16,1-1-17-16,-1 1 0 0,6-2 0 15,0 0 0-15,6 0 0 0,0-1 0 16,2 1 0-16,2-1 0 16,-2 1 0-16,4-1 0 0,0 1 0 15,1 0 0-15,3-1 0 0,0 0 0 16,-1-3 0-16,-1 0 0 0,2-2 0 16,3 0 0-16,-1 0 0 15,2 0 0-15,-1 1 0 0,1 0 0 16,-5 1 0-16,5 1 0 0,1 0 0 15,1 0 0-15,1 0 0 0,-1 0 0 16,1 2 0-16,-1-1 0 0,1 1 0 16,1 0 0-16,3 1 0 0,0-1 0 15,2 1 0-15,1 0 0 16,3-1 0-16,0 0 0 0,0-3 0 16,0-2 0-16,0 2 0 0,0 0 0 15,0 1 0-15,-7 0 0 0,-3 2 0 16,-5 0 0-16,-2 0 0 0,1-1 0 15,-5 1 0-15,-4-1 0 0,2 0 0 16,-4 0 0-16,-4 0 0 16,-6 0 0-16,2 1 0 0,-3 0 0 15,1 2-429-15,-3 2-167 0,1 3 84 16,-2 2-513-16,-7-1 241 0,-2-1-341 0</inkml:trace>
  <inkml:trace contextRef="#ctx0" brushRef="#br1" timeOffset="27382.44">399 12791 3769 0,'0'0'609'0,"0"0"-41"16,0 0-204-16,0 0 56 0,0 0 192 15,0 0-315-15,0 0-69 16,0 0-52-16,0 0-176 0,0 0-16 16,14-18 0-16,-12 18-20 0,-2 3 36 15,7 0-8-15,-7 2 4 0,10 2 4 16,0 0 108-16,7 3-60 0,8-2 36 16,8-2 60-16,8-3-100 15,3 0-4-15,-1-3 12 0,-4 0-40 16,-2 1-12-16,-1-1 0 0,-3 1 8 15,8 2-8-15,0-1 0 0,3 3 4 16,1-2-4-16,-1 1 0 16,-3-2 4-16,2-1-4 0,1 2 0 15,3-3 8-15,-1 0-8 0,1 0 16 16,5 0 8-16,-4-3 0 0,3 2 88 16,1 0-96-16,-2 1 28 0,-3 0 16 15,-1 0-52-15,-1 1 0 0,1 0-8 16,-3 3 8-16,2-2-8 0,-3 2 0 15,5-1 0-15,-3 0 0 16,3-1 0-16,5-1 12 0,2-1-12 16,4 0 0-16,4-1 8 0,0-1-8 15,0-2 0-15,-2 1 0 0,2-2 0 16,-5 0 8-16,-3 1-8 16,0 0 0-16,2-1 12 0,-3 2 0 15,3 0-12-15,-2 0 44 0,2-1-44 16,-2 2 0-16,-5-1 0 0,-3 3-236 15,-9 0-180-15,-2 0-753 0,-12 1-175 16,-7-1-477-16</inkml:trace>
  <inkml:trace contextRef="#ctx0" brushRef="#br1" timeOffset="45942.34">27108 863 1988 0,'0'0'1077'16,"0"0"171"-16,0 0-619 0,0 0-5 15,0 0-460-15,0 0-56 0,0 0 164 16,33-15-116-16,-6 7 104 0,6 0 205 15,4 3-121-15,1 3-4 0,-3 2-4 16,-4 0-244-16,0 2-16 16,2-1-63-16,2 1-13 0,2-2 0 15,-6 0-193-15,-2 0-303 0,-4-2-36 16,-11 2-1365-16,-5 0-1357 0</inkml:trace>
  <inkml:trace contextRef="#ctx0" brushRef="#br1" timeOffset="46811.1">27114 855 2953 0,'0'0'2033'15,"0"0"-1397"-15,0 0-16 0,0 0-295 16,0 0-73-16,0 0 92 0,-14 43-228 15,18-22 20-15,4 9 40 16,1 9-144-16,-3 5 12 0,0 0-4 16,-4 1-20-16,0-2-20 0,-2 4 32 15,0 3-16-15,-2 5 12 0,-4 2 48 16,-2 5-60-16,-3 4-4 0,-1 3 64 16,2 3-36-16,-1 6 36 0,3 3 4 15,2 5-67-15,0 1-13 0,-1 1 0 16,1 3 0-16,2 2 0 0,0 4 0 15,0 4 0-15,2 0 0 0,-2 3 0 16,-1 3 0-16,1 3 0 16,0 2 0-16,0 2 0 0,0 3 0 15,0 2 0-15,-2 2 0 0,-3 7 0 16,-1 1 0-16,0 3 0 16,-3 0 0-16,3 2 0 0,-3 2 0 15,3-1 0-15,2 0 0 0,2 0 0 16,-1 0 0-16,3-1 0 0,0 0 0 15,2-6 0-15,-2 0 0 16,-2-3 0-16,2-5 0 0,-5-2 0 16,-1-3 0-16,-2-1 0 0,-3-6 0 15,-1-5 0-15,-1-4 0 0,-2-7 0 16,1-2 0-16,1-7 0 16,-1-11 0-16,3-6 0 0,3-12 0 15,4-12 0-15,-1-7 0 0,5-10 0 16,2-9 0-16,0-8 0 0,2-4 0 15,0-4 0-15,0 0 0 0,0-1 0 16,0-3 0-16,0-2 0 0,0 0 0 16,0-1-197-16,0 0-179 15,0 1-60-15,0-1-345 0,0 1 37 16,0-1 16-16,2 1-241 0,-2 0 969 16,6 2 80-16,3 0 777 0,3 0-85 15,7 3-76-15,3 1 209 16,3 0-373-16,2 3-143 0,4 0-389 15,2-1 0-15,6 0 0 0,5-2 0 16,-1 0 0-16,-1 0 0 0,-3 0 0 16,-4 0 0-16,-2 0 0 0,-2-1 0 15,0 1 0-15,-2-2-521 0,-8 1-2248 16,-5-5-1177-16</inkml:trace>
  <inkml:trace contextRef="#ctx0" brushRef="#br1" timeOffset="47706.39">27534 774 2629 0,'0'0'2597'0,"0"0"-1669"0,0 0-463 0,0 0 163 15,0 0-296-15,-16 56-140 0,16-20 56 16,0 6-148-16,2 5-27 16,-2 4-73-16,0 7 0 0,0 6 0 15,-2 6 0-15,-1 5 0 0,1 4 0 16,0 4 0-16,0 6 0 0,-2 3 0 16,-2 6 0-16,2 8 0 15,-2 2 0-15,-5 6 0 0,3 2 0 16,-2 5 0-16,1 3 0 0,1 4 0 15,2 4 0-15,0 3 0 16,2 4 0-16,1 2 0 0,1 1 0 16,-2 2 0-16,0 3 0 0,-4 1 0 15,-2 1 0-15,-5 2 0 0,3-3 0 16,-3 2 0-16,3 1 0 0,-1-3 0 16,3 2 0-16,2-2 0 0,0-4 0 15,1 1 0-15,5-5 0 16,-4-5 0-16,2-1 0 0,-4-7 0 15,1-2 0-15,1-5 0 0,-2-3 0 16,0-9 0-16,-3-6 0 16,1-6 0-16,0-8 0 0,1-9 0 15,-1-11 0-15,2-14 0 0,2-12 0 16,-1-13 0-16,3-13 0 0,4-15 0 16,0-9 0-16,4-6-1277 0,1-13-1160 15</inkml:trace>
  <inkml:trace contextRef="#ctx0" brushRef="#br1" timeOffset="49160.04">28510 1870 3165 0,'0'0'2345'0,"0"0"-1745"0,0 0-95 16,-19 32-313-16,17-6-32 0,2 6 148 15,2 7-172-15,8 3-12 0,1-1 64 16,1 4-160-16,1 2-16 15,-3 0 16-15,0-1-20 0,1-4-16 0,-3-4-136 16,2-8-388-16,1-6 40 16,-1-11-1009-16,-4-6-28 0,2-7-840 0</inkml:trace>
  <inkml:trace contextRef="#ctx0" brushRef="#br1" timeOffset="49485.04">28437 1936 5414 0,'0'0'476'16,"0"0"128"-16,0 0-43 0,0 0 143 16,0 0-548-16,0 0-92 0,0 0 0 15,69-34-28-15,-22 28 77 0,7 6-113 16,4 2 0-16,4 5 0 0,6 2 0 15,11 1 0-15,11 0 0 0,12-3 0 16,9-4 0-16,5 0 0 16,4 0 0-16,0 0 0 0,0 2 0 15,-6 0 0-15,-9-2 0 0,-10-1 0 16,-12-1 0-16,-7 0 0 0,-14-1 0 16,-16 0 0-16,-13-3 0 15,-15 2-13-15,-11 1-935 0,-7-2 71 16,-2 1-75-16,-7 1-1477 0</inkml:trace>
  <inkml:trace contextRef="#ctx0" brushRef="#br1" timeOffset="49719.05">30217 1936 5946 0,'0'0'300'0,"0"0"389"0,0 0-149 15,0 0-196-15,-2 52-60 0,-4-15-195 16,0 5-89-16,-1 1 0 16,5 0 0-16,2 5 0 0,0 3 0 15,0 3 0-15,0 3 0 0,0-3 0 16,-4-2 0-16,0-5 0 0,-2-7 0 16,0-3 0-16,-3-6 0 15,-3-3 0-15,-2-7-1525 0,1-8-540 16,-1-5-1033-16</inkml:trace>
  <inkml:trace contextRef="#ctx0" brushRef="#br1" timeOffset="50059.03">28485 2622 6078 0,'0'0'1425'0,"35"2"-1273"15,17-2 20-15,22-1 193 0,19-3-365 16,13 1 0-16,13-1 0 0,14-1 0 15,5 2 0-15,5-2 0 16,0 3 0-16,-3-2 0 0,-1 2 0 16,-7-3 0-16,-12 0 0 0,-21 3 0 15,-14 1-289-15,-23 1-175 0,-21 3-128 16,-14 1-125-16,-17-2-899 0</inkml:trace>
  <inkml:trace contextRef="#ctx0" brushRef="#br1" timeOffset="50548.32">29049 2035 3517 0,'0'0'2089'0,"0"0"-1517"16,0 0 81-16,0 0-453 15,0 0-88-15,0 0-32 0,54 28-28 16,-11-2 24-16,13 6 44 0,4 3-68 15,2-1 20-15,0 3-8 16,0 2-56-16,-6 1-16 0,-2 3-56 16,-7-3-88-16,-3-3 108 0,-7-4 20 15,-8-4-160-15,-4-7-96 0,-9-4-269 16,-5-5-107-16,-5-5-336 0,-6-3-2466 0</inkml:trace>
  <inkml:trace contextRef="#ctx0" brushRef="#br1" timeOffset="50789.13">28993 2472 7443 0,'0'0'660'0,"54"-53"-571"15,-10 16-89-15,3-1 0 0,7-2 0 16,8-4 0-16,4-2 0 0,-2 2 0 15,2 0 0-15,-2 3 0 16,-2 1 0-16,2 5 0 0,-6 4-209 16,0 5-391-16,-8 8-237 0,-15 8-1456 15,-6 5-484-15</inkml:trace>
  <inkml:trace contextRef="#ctx0" brushRef="#br1" timeOffset="51406.39">28326 5052 4770 0,'0'0'1116'0,"-9"40"-524"0,5-9-11 0,0 1 27 16,2 3-336-16,0 3-56 0,2 4-179 15,-2 2-37-15,2 2 0 16,-4-2 0-16,0 1 0 0,0-5 0 15,-3-1 0-15,3-3 0 0,-2-7 0 16,2-3-665-16,0-6-231 16,2-7-257-16,2-4-1864 0</inkml:trace>
  <inkml:trace contextRef="#ctx0" brushRef="#br1" timeOffset="51621.29">28193 5573 6258 0,'0'0'745'0,"0"0"-113"16,0 0-75-16,0 0-557 0,50 38 0 16,-17-26 0-16,8-4 0 0,11-1 0 15,2 0 0-15,10 0 0 0,8 1 0 16,11 0 0-16,4 4 0 0,10 1 0 16,4 0 0-16,7 2 0 15,5 1 0-15,1-1 0 0,-4-1 0 16,-3-3 0-16,-3 1 0 0,-7-2 0 15,-10-3 0-15,-19-2 0 0,-15-1 0 16,-21-3-1750-16,-16-1-927 0</inkml:trace>
  <inkml:trace contextRef="#ctx0" brushRef="#br1" timeOffset="52027.51">28652 5149 3129 0,'0'0'1845'0,"0"0"-1285"16,0 0 128-16,0 0-231 0,0 0-69 16,42-23 208-16,-13 10-412 15,4 3 28-15,8 0-79 0,5 5-133 16,9 3 0-16,14 2 0 0,9 0 0 16,13 4 0-16,6-1 0 0,7 3 0 15,-1-1-225-15,-4 1-655 0,-4 2 19 16,-4 5-227-16,-12 0-689 15,-11 1 653-15,-8-1 687 0,-13-3 285 16,-1-7 152-16,-13-3 500 0,-10-1-151 16,-11-1-349-16,-6-4-2229 0</inkml:trace>
  <inkml:trace contextRef="#ctx0" brushRef="#br1" timeOffset="52212.46">29901 5163 5078 0,'0'0'912'0,"-4"44"-360"0,10-17 33 15,2 5 363-15,1 3-831 0,-1 6-117 16,-2 5 0-16,2 4 0 0,-4 7 0 16,-4 3 0-16,0 2 0 15,-4 2 0-15,-6 1 0 0,0-2 0 16,-1-6 0-16,3-8 0 0,2-8-273 16,2-9-575-16,-1-13-1225 0,-1-8-332 0</inkml:trace>
  <inkml:trace contextRef="#ctx0" brushRef="#br1" timeOffset="52488.19">28911 5207 5842 0,'0'0'849'15,"45"39"-89"-15,-14-8-19 0,0 1-741 16,2 1 0-16,7 0 0 0,9-1 0 16,9-3 0-16,8-2 0 0,2-3 0 15,-1-1 0-15,-5 0 0 16,-5-1-57-16,-11-2-707 0,-7-1-785 15,-12-4 189-15,-10-4-69 0</inkml:trace>
  <inkml:trace contextRef="#ctx0" brushRef="#br1" timeOffset="52688.25">28969 5578 8192 0,'0'0'0'0,"72"-57"0"16,-16 16 0-16,2-1 0 0,0-2 0 16,1 0 0-16,1 0 0 15,2-2 0-15,-2 0 0 0,0-1 0 16,-14 11-949-16,-3-3-2561 0</inkml:trace>
  <inkml:trace contextRef="#ctx0" brushRef="#br1" timeOffset="53852.17">31406 961 2469 0,'0'0'1260'16,"0"0"-644"-16,0 0 553 0,0 0-581 15,0 0-200-15,0 0-115 16,0 0-77-16,0 0 76 0,10 35 164 16,-6 8-284-16,0 16-4 0,-2 6 44 15,3 7-159-15,-3 1-33 0,-2 1 0 16,0 6 0-16,-2 5 0 0,-5 8 0 16,1 9 0-16,0 7 0 0,-4 6 0 15,-3 6 0-15,-1 4 0 0,-3 5 0 16,-1 5 0-16,1 1 0 0,1 4 0 15,-1 5 0-15,-4-1 0 0,3 3 0 16,1 3 0-16,-3 1 0 16,-1 2 0-16,0 4 0 0,-4 3 0 15,3 1 0-15,-3 3 0 16,0 3 0-16,2 1 0 0,3 3 0 16,1-3 0-16,2-1 0 0,3-2 0 15,2-3 0-15,1-2 0 0,1-5 0 16,0-5 0-16,-3-6 0 15,1-6 0-15,-1-4 0 0,1-6 0 16,0-4 0-16,-1-6 0 0,3-9 0 16,2-6 0-16,-1-4 0 0,1-8 0 15,0-8 0-15,-1-11 0 16,1-8 0-16,0-7 0 0,2-8 0 16,2-15 0-16,-1-9 0 0,3-8 0 15,2-14 0-15,2-3-373 0,7-16-475 16,-1 0-889-16,2-5-200 0</inkml:trace>
  <inkml:trace contextRef="#ctx0" brushRef="#br1" timeOffset="54167.51">30802 7356 6182 0,'0'0'1077'0,"0"0"-469"0,0 0-283 16,0 0-325-16,0 0 0 15,0 0 0-15,54-2 0 0,-7-2 0 16,13-1 0-16,9-2 0 0,1 0 0 15,6-2 0-15,5 0 0 0,4 0 0 16,6 2 0-16,4-2 0 16,4 1 0-16,-2 1 0 0,-4-1 0 15,-4-1 0-15,-12 0 0 0,-11-4 0 16,-23 2-1341-16,-12-3-4838 0</inkml:trace>
  <inkml:trace contextRef="#ctx0" brushRef="#br1" timeOffset="54827.61">31373 936 3177 0,'0'0'2337'0,"0"0"-1509"0,0 0-251 0,0 0 331 0,35-35-664 16,-29 32-132-16,-2 1-103 0,6-1-9 15,7 1 0-15,10-1 0 16,12 2 0-16,15 1 0 0,4 0 0 16,2 0 0-16,-4 0 0 0,-11 0 0 15,-4 1-225-15,-8 2 33 0,-8 1-268 16,-6-1 36-16,-11 1-341 0,-4 3-819 16,-4-3 199-16,0 6-396 0</inkml:trace>
  <inkml:trace contextRef="#ctx0" brushRef="#br1" timeOffset="55352.09">31861 1044 4782 0,'0'0'688'15,"0"0"252"-15,12 35-251 0,-4-15-153 16,-4 5-88-16,-4 3-352 0,-2 5-83 16,-4 7-13-16,-2 4 0 15,0 7 0-15,-1 5 0 0,-1 4 0 16,0 7 0-16,-1 6 0 0,3 4 0 15,2 6 0-15,2 4 0 16,2 2 0-16,0 0 0 0,2 4 0 16,0 3 0-16,0 2 0 0,0 7 0 15,-7 0 0-15,-1 7 0 0,-2 3 0 16,-3 4 0-16,1 1 0 0,2 1 0 16,-1 0 0-16,5-2 0 0,2-1 0 15,4 2 0-15,4-2 0 0,4 0 0 16,5 0 0-16,1 0 0 15,3 1 0-15,1 2 0 0,1 0 0 16,-5 1 0-16,-1 5 0 0,-3 1 0 16,-2-1 0-16,-3 1 0 15,-1-2 0-15,0 2 0 0,-2-3 0 16,0 0 0-16,-2-3 0 0,-2-1 0 16,-2 1 0-16,-2-7 0 0,-3 0 0 15,1-4 0-15,-4-4 0 0,-1 3 0 16,-3-5 0-16,-1-4 0 15,3-5 0-15,-1-6 0 0,3-4 0 16,1-8 0-16,3-6 0 0,4-9 0 16,0-7 0-16,4-9 0 0,2-8 0 15,4-4 0-15,0-8 0 0,1-9 0 16,-1-7 0-16,2-4 0 0,-2-5 0 16,0-2 0-16,3 0 0 15,-5-13-1113-15,2 1-324 0,-4-8-396 16</inkml:trace>
  <inkml:trace contextRef="#ctx0" brushRef="#br1" timeOffset="56168.18">27410 2151 1688 0,'0'0'2237'16,"0"0"-960"-16,0 0-489 0,0 0 321 15,0 0-505-15,0 0-160 0,39-17-399 16,-16 13-45-16,4 1 0 0,2 2 0 15,0 1 0-15,0 0 0 0,0 0 0 16,-5 0 0-16,-1 0 0 16,-4 0 0-16,-1 0 0 0,-3 0 0 15,-3-2 0-15,-3-1-209 0,-3 1-551 16,-2 0-1165-16,-4-1-264 0</inkml:trace>
  <inkml:trace contextRef="#ctx0" brushRef="#br1" timeOffset="57002.78">27693 2184 5618 0,'0'0'776'0,"0"0"-251"0,0 0 283 16,0 0-472-16,0 0-207 0,0 0-129 15,0 0 0-15,0 0 0 0,15-42 0 16,1 14 0-16,3 1 0 0,-5-3 0 15,-3 7 0-15,-3-1 0 0,-2 3 0 16,-4 3 0-16,0 6 0 16,-2 5 0-16,0 2 0 0,0 4 0 15,0-1 0-15,0 2 0 0,0 0 0 16,2 7 0-16,0 6 0 0,0 10 0 16,1 4 0-16,1 3 0 15,-2-2 0-15,2-3 0 0,0 1 0 16,-2-1 0-16,4 0 0 0,-2-3 0 15,3-1 0-15,-5-8 0 0,0-2 0 16,2-5 0-16,-2-4 0 16,0-1 0-16,4-1 0 0,0-3 0 15,5-10 0-15,-1-10 0 0,0-3 0 16,-1-1 0-16,-3 2 0 0,0 6 0 16,-4 5 0-16,0 3 0 0,-2 5 0 15,2 4 0-15,-2 0 0 0,0 2 0 16,0 0 0-16,0 8 0 0,0 5 0 15,0 4 0-15,0 4 0 0,0-1 0 16,2-3 0-16,0-2 0 16,5-3 0-16,-3-4 0 0,0-1 0 15,0-2 0-15,-2-4 0 0,0 1 0 16,0-2 0-16,0 0 0 0,-2-3 0 16,2-8 0-16,5-4 0 15,-3-3 0-15,6-3 0 0,-2 2 0 16,3 1 0-16,-1 1 0 0,0 2 0 15,-1 1 0-15,1 2 0 16,-6 2 0-16,0 4 0 0,-2 3 0 16,0 0 0-16,-2 1 0 0,2 2 0 15,-2-2 0-15,2 2 0 0,0 0 0 16,1 0 0-16,3 2 0 0,0-1 0 16,2 3 0-16,0-2 0 0,-1 0 0 15,-1 1 0-15,-2-1 0 0,0 2 0 16,-4-2 0-16,0 2 0 0,0-2 0 15,-2 2 0-15,0-2 0 0,0-2 0 16,2 0 0-16,-2 0 0 16,2 0 0-16,0 0 0 0,2-1 0 15,-2 0 0-15,2 1 0 0,-2 0 0 16,2 0 0-16,2 2 0 0,5 1 0 16,7 2 0-16,7 0 0 15,8 0 0-15,4-4 0 0,2-1 0 16,4-1 0-16,1-5 0 0,-7 2 0 15,-6-3 0-15,-4 2 0 16,-11 0 0-16,-3-3-441 0</inkml:trace>
  <inkml:trace contextRef="#ctx0" brushRef="#br1" timeOffset="57592.18">30165 2209 4710 0,'0'0'568'0,"0"0"268"0,0 0 233 0,0 0-621 15,0 0-96-15,0 0-143 16,0 0-209-16,0 0 0 0,9 18 0 16,20-22 0-16,4 2 0 0,0-2 0 15,-4 3 0-15,-4 1 0 0,-1-2 0 16,-3 2 0-16,-2-4 0 0,-5 3 0 16,-4-5-101-16,-1 4-643 0,-3-3-821 15,-4 4-364-15,-2-4-1504 0</inkml:trace>
  <inkml:trace contextRef="#ctx0" brushRef="#br1" timeOffset="58264.86">30416 2222 5674 0,'0'0'1033'0,"0"0"-121"16,0 0-339-16,0 0-573 15,0 0 0-15,0 0 0 0,0 0 0 16,4-34 0-16,4 18 0 0,2-1 0 15,1 0 0-15,-1-1 0 16,0 4 0-16,-1 0 0 0,-3 3 0 16,0 0 0-16,-2 5 0 0,-2 4 0 15,0 0 0-15,-2 1 0 0,2 1 0 16,0 3 0-16,0 5 0 0,-2 10 0 16,3 6 0-16,-1-2 0 0,0 3 0 15,0-2 0-15,2-3 0 0,0 1 0 16,2-4 0-16,-2-5 0 15,1-4 0-15,-1-2 0 0,-2-4 0 0,2-1 0 16,0-1 0-16,0-2 0 16,2-7 0-16,1-8 0 0,-1-1 0 15,0 1 0-15,-2 2 0 0,0 7 0 16,-2 2 0-16,0 2 0 0,2 2 0 16,-1 2 0-16,1 0-69 15,-2 5 21-15,4 3 40 0,0 6-4 16,-2 2 12-16,2-2 68 0,-1-3-52 15,-3-5 20-15,0-2-19 16,2 0-17-16,-2 1 0 0,2-1 0 16,0 2 0-16,-2-1 0 0,0 0 0 15,0-2 0-15,0 2 0 0,1-3 0 16,-1-1 0-16,0-1 0 0,2-3 0 16,2-8 0-16,2-5 0 0,1-4 0 15,1-3 0-15,-4 2 0 0,0 4 0 16,-2 3 0-16,1 6 0 0,-3 2 0 15,0 1 0-15,-2 4 0 0,0-1 0 16,2 0 0-16,-2 1 0 16,0 1 0-16,2-1 0 0,0 1 0 15,-2-1 0-15,4-1 0 0,-2 1 0 16,4-1 0-16,-2 2 0 0,5 0 0 16,-1 0 0-16,6 3 0 15,7 6 0-15,2-1 0 0,4-1 0 16,8-1 0-16,2-2 0 0,4-3 0 15,3-1 0-15,-5-1 0 16,-6-5 0-16,-6 1 0 0,-6-1 0 16,-5-4 0-16,-5 2-949 0,-7-3-4674 0</inkml:trace>
  <inkml:trace contextRef="#ctx0" brushRef="#br1" timeOffset="59125.02">27247 5282 6014 0,'0'0'641'0,"0"0"-105"15,0 0-180-15,35 3-76 0,-6-9 85 16,0 1-365-16,0-2 0 0,0-1 0 16,-5 1 0-16,-1 0 0 0,-2 1 0 15,-3 0 0-15,-5 1 0 16,-3 2-269-16,-4 1-115 0,-4 1-84 15,1 0-705-15,-3 1 1 0,0 0-53 0</inkml:trace>
  <inkml:trace contextRef="#ctx0" brushRef="#br1" timeOffset="59700.25">27429 5261 3157 0,'0'0'1156'0,"0"0"-23"0,0 0-273 16,0 0-219-16,0 0 255 0,0 0-547 15,33-17-349-15,-27 10 0 16,4-5 0-16,1-5 0 0,-1-2 0 16,0 0 0-16,-1 0 0 0,-3 4 0 15,-2 3 0-15,0 0 0 0,-2 5 0 16,0 2 0-16,-2 3 0 0,2 1 0 16,-2 1 0-16,2 3 0 0,0 13 0 15,2 9 0-15,-1 5 0 16,1 6 0-16,-2-3 0 0,0-4 0 15,4-3 0-15,-2-4 0 0,2-5 0 16,1-8 0-16,-3-1 0 0,0-5 0 16,0-3 0-16,-2 0 0 15,2 0 0-15,2-6 0 0,-2-7 0 16,1-5 0-16,1-1 0 0,-2-1 0 16,-2 8 0-16,0 3 0 0,0 4 0 15,-2 3 0-15,2 2 0 0,-2 2 0 16,0 10 0-16,0 9 0 0,0 4 0 15,0 4 0-15,0-2 0 16,0-6 0-16,0-2 0 0,2-2 0 16,2-4 0-16,-2-4 0 0,1-3 0 15,-1-1 0-15,0-4 0 0,0-1 0 16,0 0 0-16,2-1 0 0,0-10 0 16,2-4 0-16,3-5 0 0,-1-5 0 15,0 0 0-15,2-1 0 16,1-2 0-16,-1 4 0 0,-2 2 0 15,3 8 0-15,-3 2 0 0,0 5 0 16,-2 2 0-16,3 2 0 16,1 3 0-16,0 2 0 0,3 3 0 15,1 1 0-15,-1-1 0 0,-1 0-621 16,0 0-59-16,1 1-813 0,-5-2 40 16,-4-1-992-16</inkml:trace>
  <inkml:trace contextRef="#ctx0" brushRef="#br1" timeOffset="59842.04">27826 5295 5410 0,'0'0'804'0,"0"0"77"0,0 0 135 0,0 0-935 0,0 0-81 0,0 0 0 16,57-25 0-16,-28 15 0 0,6 2 0 16,5 2 0-16,3 1 0 0,3 2 0 15,-1-1 0-15,-1-1 0 16,-1 0 0-16,-12 1 0 0,4-4-1073 0</inkml:trace>
  <inkml:trace contextRef="#ctx0" brushRef="#br1" timeOffset="60477.92">29917 5482 808 0,'0'0'516'0,"0"0"336"16,0 0 1730-16,0 0-1774 0,0 0-84 15,0 0 189-15,0 0-409 0,0 0-152 16,7 7-219-16,-1-7-133 0,6 0 0 16,9 0 0-16,6-4 0 15,4 2 0-15,-2-1 0 0,-4 0 0 16,-1 1 0-16,-3-2 0 0,0 3 0 16,-5-1 0-16,-3 0 0 0,-3 1-505 15,-6 1-167-15,-2 0-565 0,0 0 213 16,-2 3-153-16</inkml:trace>
  <inkml:trace contextRef="#ctx0" brushRef="#br1" timeOffset="61001.27">30159 5475 4614 0,'0'0'1156'0,"0"0"57"16,0 0-577-16,0 0-300 15,0 0-99-15,0 0-237 0,0 0 0 16,0 0 0-16,0 0 0 0,0 0 0 15,15-45 0-15,-5 31 0 0,-2 1 0 16,1 3 0-16,-1 4 0 0,2 0 0 16,-1 0 0-16,-3 3 0 15,0 0 0-15,-6 3 0 0,2 3 0 16,-2 6 0-16,0 8 0 0,0 5 0 16,-2 2 0-16,0 0 0 0,2-5 0 15,0-2 0-15,0-5 0 0,2-3 0 16,2-6 0-16,-2 0 0 15,4-2 0-15,-2-1 0 0,5-3 0 16,-1-6 0-16,2-4 0 0,1-5 0 16,-3-1 0-16,0 1 0 0,-2 4 0 15,-1 5 0-15,-1 3 0 0,-2 3 0 16,-2 3 0-16,0 0 0 0,0 7 0 16,-2 7 0-16,0 7 0 0,-3 1 0 15,-1 2 0-15,4-4 0 16,2-7 0-16,0-1 0 0,0-6 0 15,2-2 0-15,2-3 0 0,1 1 0 16,-1-2 0-16,2-2 0 0,4-6 0 16,1-7 0-16,1-1 0 15,0-1 0-15,-3 3 0 0,-3 5 0 16,-2 4 0-16,-2 2 0 0,0 1 0 16,2 1 0-16,-2 1 0 0,0 1 0 15,0 5 0-15,0 0 0 0,3 0-297 16,-3 0-243-16,0 1-777 15,0-4-291-15,0 2-998 0</inkml:trace>
  <inkml:trace contextRef="#ctx0" brushRef="#br1" timeOffset="61138.41">30436 5536 7167 0,'0'0'660'0,"42"-11"-295"0,-7 0-365 0,8-1 0 0,9 1 0 15,6 3 0-15,4 2 0 0,-2 6 0 16,0 0 0-16,-7 2 0 0,-7 0 0 16,-13-2-997-16,-10-4-3317 0</inkml:trace>
  <inkml:trace contextRef="#ctx0" brushRef="#br1" timeOffset="64356.16">18825 12790 2937 0,'0'0'3409'0,"0"0"-2476"15,0 0-20-15,0 0-913 0,0 0 0 16,0 0 0-16,0 0 0 0,0 0 0 16,27 59 0-16,-17-22 0 15,-1-2 0-15,-3-1 0 0,-2-2 0 16,2-5 0-16,-2-1 0 0,-2-5 0 15,-2-6-677-15,5-5-2649 0</inkml:trace>
  <inkml:trace contextRef="#ctx0" brushRef="#br1" timeOffset="64765.42">18778 12758 6194 0,'0'0'1289'0,"0"0"-701"0,0 0-467 16,0 0-121-16,31-46 0 0,-6 31 0 15,3 7 0-15,-1 2 0 0,-2 3 0 16,2 3 0-16,-6 2 0 0,-1 3 0 16,-5 5 0-16,-5 1 0 15,-4 2 0-15,-4 0 0 0,-4 1 0 16,-4 2 0-16,-6-2 0 0,-1-1 0 15,-1 0 0-15,-3-2 0 16,1-3 0-16,-5-1 0 0,9-1 0 16,1-3 0-16,3-1 0 0,6-2 0 15,2 0 0-15,0 1 0 0,0 0 0 16,0 4 0-16,6 2 0 0,0 7 0 16,5 4 0-16,-1 2 0 0,7-1 0 15,-3-1 0-15,1-1 0 0,-3-1 0 16,9-2 0-16,-5-2 0 0,5-4 0 15,0-4 0-15,-5-4-857 16,1 0-3113-16</inkml:trace>
  <inkml:trace contextRef="#ctx0" brushRef="#br1" timeOffset="65044.26">19135 12898 6330 0,'0'0'889'15,"0"0"-485"-15,0 0 165 0,42-19-569 16,-28 8 0-16,-4 0 0 16,-1-1 0-16,-5-3 0 0,4 0 0 15,-6-1 0-15,-2 0 0 0,0 1 0 16,-2 1 0-16,-6 4 0 0,-5 0 0 16,1 8 0-16,-4 2 0 0,-1 9 0 15,0 9 0-15,-1 8 0 0,1 7 0 16,1 3 0-16,5-1 0 15,5-3 0-15,6-3 0 0,6-7 0 16,11-4 0-16,4-5 0 0,8-8 0 16,0-5 0-16,6-5-681 0,-13-2-352 15,3-6-2400-15</inkml:trace>
  <inkml:trace contextRef="#ctx0" brushRef="#br1" timeOffset="65424.4">19394 12722 7051 0,'0'0'776'0,"0"0"-411"0,0 0-365 16,0 0 0-16,0 0 0 0,0 0 0 15,0 0 0-15,-44-15 0 0,34 15 0 16,4 2 0-16,0 4 0 0,1 0 0 15,-3 1 0-15,2-1 0 16,6 4 0-16,-2-3 0 0,4 1 0 16,6 1 0-16,5 2 0 0,7-1 0 15,-3-2 0-15,4-1 0 0,-1 0 0 16,-3 0 0-16,-1 1 0 0,-3-3 0 16,-3 5 0-16,-8-2 0 15,4 2 0-15,-6-1 0 0,-2 2 0 16,-2-1 0-16,-6 1 0 0,-1-2 0 15,-1 0 0-15,-5-2 0 0,-1-2 0 16,5-3 0-16,1-1 0 16,2-1 0-16,4 0 0 0,-1 0 0 15,5-1 0-15,0-1 0 0,2-2-553 16,0-2-459-16,4 1-73 0,9-6-1428 0</inkml:trace>
  <inkml:trace contextRef="#ctx0" brushRef="#br1" timeOffset="65600.58">19540 12726 7415 0,'0'0'777'16,"-16"37"-777"-16,14-9 0 0,0 2 0 15,2 3 0-15,0-1 0 0,2-4 0 16,0-2 0-16,8-5 0 0,1-5 0 16,1-4 0-16,-4-5 0 15,-2-5 0-15,-1-2-1738 0,-3-8-771 0</inkml:trace>
  <inkml:trace contextRef="#ctx0" brushRef="#br1" timeOffset="65710.53">19528 12478 7803 0,'0'0'389'0,"0"0"-389"16,0 0 0-16,0 0 0 0,0 0 0 16,0 0 0-16,0 0 0 0,0 0 0 15,0 0-1465-15,0 0-1357 0</inkml:trace>
  <inkml:trace contextRef="#ctx0" brushRef="#br1" timeOffset="66128.48">19712 12444 3809 0,'0'0'1733'16,"0"0"-412"-16,2 46-817 0,-2-15 72 15,4 4-327-15,0 6-249 0,1 1 0 16,1 5 0-16,-4 0 0 16,4-2 0-16,-4-1 0 0,0-4 0 15,2-2 0-15,-2-8 0 0,0-5 0 16,0-8 0-16,3-6 0 0,-3-6 0 15,0-4-1009-15,0-1-1472 0,-2-13-1073 16</inkml:trace>
  <inkml:trace contextRef="#ctx0" brushRef="#br1" timeOffset="66299.35">19896 12712 6723 0,'0'0'1124'0,"-6"36"-779"16,2-12-345-16,-3 2 0 0,3 0 0 15,0 3 0-15,2-4 0 16,2-3 0-16,0-3 0 0,2-1 0 16,2-8 0-16,-2-3 0 0,3-4 0 15,-1-3-1269-15,-2-2-948 0,-2-14-2489 16</inkml:trace>
  <inkml:trace contextRef="#ctx0" brushRef="#br1" timeOffset="66422.91">19927 12480 6575 0,'0'0'1124'16,"0"0"-744"-16,0 0-267 16,0 0-113-16,0 0 0 0,0 0-737 15,0 0-352-15,8 43-503 0</inkml:trace>
  <inkml:trace contextRef="#ctx0" brushRef="#br1" timeOffset="66916.57">20035 12837 5170 0,'0'0'1336'0,"0"0"-523"0,49-11-57 16,-32-6-639-16,-3-3-117 0,-6-4 0 16,1-1 0-16,-7 2 0 0,-2 0 0 15,0 1 0-15,-4 3 0 0,-5 2 0 16,1 6 0-16,2 5 0 0,0 5 0 16,2 1 0-16,-3 5 0 15,3 9 0-15,-2 7 0 0,2 5 0 16,4 2 0-16,0-5 0 0,6-3 0 15,2-2 0-15,3-4 0 0,-1-1 0 16,2-4 0-16,-1-3 0 16,-1-4 0-16,0-1 0 0,7-1 0 15,-7-5 0-15,7-1 0 0,-3-3 0 16,3 2 0-16,-1 0 0 0,-1 4 0 16,-1 3 0-16,-7 0 0 0,1 3 0 15,-6 0 0-15,-2 1 0 0,4 2 0 16,-2-1 0-16,-2 0 0 15,0-1 0-15,-2 0 0 0,-2-3 0 16,2-1 0-16,-6-5 0 0,5-8 0 16,1-3 0-16,2-2 0 0,0 0 0 15,5 1 0-15,5 2 0 0,-6 3 0 16,2 3 0-16,-6 3 0 0,4 2 0 16,-2 2 0-16,-2 1 0 15,5 1 0-15,-1 2 0 0,2 5 0 16,0 6 0-16,0 0 0 0,-2 1 0 15,5-3 0-15,-7-2 0 0,4-4 0 16,-4-1 0-16,0-3 0 16,2-1 0-16,2 0 0 0,1-11-1577 15,-1 1-612-15</inkml:trace>
  <inkml:trace contextRef="#ctx0" brushRef="#br1" timeOffset="67088.35">20396 12280 6090 0,'0'0'1577'15,"0"0"-1052"-15,0 0-525 16,0 0 0-16,0 0 0 0,6 42 0 16,-1-6 0-16,5 11 0 0,0 1 0 15,3 1 0-15,-1 2 0 0,-4 1 0 16,3-1 0-16,-3-2 0 0,-2-3 0 16,-2-6 0-16,0-10 0 15,-1-7-1485-15</inkml:trace>
  <inkml:trace contextRef="#ctx0" brushRef="#br1" timeOffset="67190.67">20359 12651 6879 0,'0'0'980'0,"0"0"-647"0,37-50-333 16,-8 35 0-16,4-3 0 0,7 4 0 16,3 0 0-16,-10 3-93 0,-2-1-4353 0</inkml:trace>
  <inkml:trace contextRef="#ctx0" brushRef="#br1" timeOffset="67715.56">21140 12357 2020 0,'0'0'4579'0,"0"0"-3039"0,-31-35-1487 16,17 24-53-16,4 3 0 0,-1 4 0 15,5 4 0-15,-4 5 0 0,-1 13 0 16,-1 6 0-16,0 10 0 16,1 4 0-16,7-3 0 0,2 1 0 15,2-2 0-15,6-3 0 0,5-5 0 16,1-6 0-16,0-6 0 0,5-7 0 16,-1-6 0-16,3-5 0 0,2-9 0 15,-1-6 0-15,3-7 0 0,2-8 0 16,-6 6-589-16,-1-4-1228 0</inkml:trace>
  <inkml:trace contextRef="#ctx0" brushRef="#br1" timeOffset="68027.44">21269 12021 6338 0,'0'0'1533'0,"0"0"-1212"0,0 0-321 16,-5 36 0-16,3-3 0 15,2 8 0-15,0 2 0 0,0-1 0 16,0 1 0-16,2-2 0 0,1 0 0 15,-1-4 0-15,-2-3 0 0,0-6 0 16,0-6 0-16,4-8 0 16,-4-8 0-16,2-5 0 0,2-4 0 15,6-11 0-15,5-9 0 0,3-7 0 16,3-2 0-16,-7 2 0 0,-3 14 0 16,-1 5 0-16,-8 5 0 0,0 6 0 15,-2 6 0-15,0 8 0 0,4 12 0 16,-2 4 0-16,3 3 0 0,3-4 0 15,0-6 0-15,5-4 0 16,1-2 0-16,7-5 0 0,-5-4 0 16,5-6 0-16,-5-2 0 0,1-1-785 15,-7-6-1440-15,1-1-248 0</inkml:trace>
  <inkml:trace contextRef="#ctx0" brushRef="#br1" timeOffset="68355.14">21552 12367 3073 0,'0'0'2349'0,"-21"-32"-424"0,11 19-1129 15,6 3-747-15,2 5-49 0,-3 4 0 16,1 0 0-16,-2 1 0 0,-4 10 0 16,-7 4 0-16,7 5 0 15,0 2 0-15,3 0 0 0,7-2 0 16,0-1 0-16,5-4 0 0,3 1 0 16,2-4 0-16,0-2 0 0,5-6 0 15,-5-3 0-15,1 0 0 0,-1-1 0 16,-4-5 0-16,4 0 0 0,1-2 0 15,-3-4 0-15,-2 1 0 16,0 2 0-16,-1 1 0 0,-3 4 0 16,0 4 0-16,0 0 0 0,0 0 0 15,2 7 0-15,6 5 0 0,-1 6 0 16,3 3 0-16,-2-2 0 0,-1-3 0 16,-1-7 0-16,-4-3 0 15,2-3 0-15,-2-2 0 0,0-1-529 16,3-10-171-16,-1 2-933 0,2-9-316 0</inkml:trace>
  <inkml:trace contextRef="#ctx0" brushRef="#br1" timeOffset="68680.22">21692 12348 5510 0,'0'0'1045'0,"0"0"-453"0,0 0 112 16,0 45-488-16,0-30-91 0,2 1-125 15,-2-1 0-15,0-3 0 0,2-2 0 16,-2-2 0-16,3-5 0 0,-3 1 0 15,2-2 0-15,-2-1 0 16,2-1 0-16,0-3 0 0,2-9 0 16,2-9 0-16,0-2 0 0,3-4 0 15,-3 2 0-15,2 2 0 0,-2 3 0 16,0 6 0-16,-3 3 0 16,-1 5 0-16,0 5 0 0,0 1 0 0,0 1 0 15,2 10 0-15,-2 9 0 16,4 3 0-16,-2 3 0 0,0 0 0 15,1-4 0-15,-3 1 0 0,2-3 0 16,0-1 0-16,-2-5 0 16,4-2 0-16,-4-5 0 0,0-3 0 15,-2-3-61-15,0-1-871 0,0-6-833 16,0 0-64-16,0-8-820 0</inkml:trace>
  <inkml:trace contextRef="#ctx0" brushRef="#br1" timeOffset="69023.02">21825 12348 2813 0,'0'0'2181'0,"0"0"-1069"0,0 0-371 16,0 0 175-16,0 0-487 0,14-32-429 16,-12 28 0-16,2 4 0 0,-2 2 0 15,3 8 0-15,1 8 0 0,-2 4 0 16,6 4 0-16,1 2 0 0,-3-5 0 16,0 1 0-16,2-3 0 15,-3 0 0-15,-3-6 0 0,0-7 0 16,-2-2 0-16,-2-2 0 0,2-3 0 15,-2-1 0-15,0 0 0 0,2-8 0 16,2-7 0-16,2-6 0 16,3-3 0-16,1-2 0 0,-2 5 0 15,7 1 0-15,-5 2 0 0,2 5 0 16,-3 3 0-16,-5 5 0 0,0 3 0 16,-4 2 0-16,2 5 0 0,0 8 0 15,2 6 0-15,0 4 0 0,-1-1 0 16,5 0 0-16,-6-5 0 0,8-1 0 15,-4-1 0-15,1-3 0 16,-3-5 0-16,-2-1 0 0,-2-2-321 16,0-2-2184-16,0-1-745 0</inkml:trace>
  <inkml:trace contextRef="#ctx0" brushRef="#br1" timeOffset="69277.46">22110 12446 5870 0,'0'0'1305'0,"0"0"-288"0,35-19-1017 15,-25 10 0-15,3-3 0 0,-5-1 0 16,-2-3 0-16,3-1 0 16,-3-2 0-16,-4-2 0 0,-2 2 0 15,0 5 0-15,-2 6 0 0,-4 2 0 16,-7 6 0-16,-3 8 0 0,1 8 0 16,-3 5 0-16,3 5 0 0,5 5 0 15,6-1 0-15,2-2 0 0,2-2 0 16,6-6 0-16,4-4 0 0,5-6 0 15,1-5 0-15,-1-5 0 16,3-9 0-16,-1-4 0 0,1-6 0 16,-3-4 0-16,-3-2 0 0,3-3-181 15,-5 8-2236-15,0-5-524 0</inkml:trace>
  <inkml:trace contextRef="#ctx0" brushRef="#br1" timeOffset="69456.1">22339 11885 7611 0,'0'0'581'0,"0"0"-581"0,0 0 0 16,-10 53 0-16,8-12 0 0,0 10 0 16,2 2 0-16,4 2 0 15,4-2 0-15,1 3 0 0,1-5 0 16,-2-1 0-16,0-4 0 0,-3-5 0 16,-1-4 0-16,-4-4 0 0,-4-5 0 15,-3-6 0-15,1-9 0 0,-2-7-4263 0</inkml:trace>
  <inkml:trace contextRef="#ctx0" brushRef="#br1" timeOffset="104696.83">23373 11315 920 0,'0'0'944'16,"0"0"-756"-16,0 0-140 0,0 0 2414 15,0 0-1946-15,0 0-8 0,0 0 260 16,0 0-375-16,0 0-41 0,8 0 184 16,-8 0-296-16,0 0-4 15,0 0-155-15,0 0-81 0,0 0 0 16,0 0 0-16,0 3 0 0,0 0 0 16,-6 4 0-16,2 2 0 0,-2 1 0 15,-1-2 0-15,1 1 0 16,0-3 0-16,-2 2 0 0,-5 0 0 15,-1 2 0-15,-5-2 0 0,-1 2 0 16,-3-1 0-16,4-1 0 0,1 1 0 16,-3 1 0-16,9-1 0 0,1-3 0 15,5-3 0-15,6-2 0 16,0-1-297-16,10-4-583 0,3-1-1269 16,7-7-1089-16</inkml:trace>
  <inkml:trace contextRef="#ctx0" brushRef="#br1" timeOffset="105502.73">23265 11468 2833 0,'0'0'676'0,"0"0"-328"0,0 0 529 15,0 0-445-15,0 0 72 0,0 0 385 16,0 0-381-16,0 0-52 0,0 0 140 16,3-17-523-16,-3 20-73 15,0 4 0-15,0 1 0 0,-3 8 0 16,1 5 0-16,-2-1 0 0,4 4 0 16,0-1 0-16,0 0 0 0,-2 3 0 15,2-1 0-15,-2 1 0 0,0-1 0 16,-2 1 0-16,4-2 0 15,0 0 0-15,0-2 0 0,0-1 0 16,0 0 0-16,0-2 0 0,-2-1 0 16,0 0 0-16,0 1 0 15,-2-1 0-15,4 0 0 0,0-1 0 16,0-1 0-16,0 3 0 0,0-2 0 16,4-1 0-16,0 1 0 0,-2-3 0 15,-2 1 0-15,4 1 0 0,-2-2 0 16,0 3 0-16,-2-2 0 0,2 0 0 15,-2 1 0-15,0-2 0 0,4-1 0 16,-4 0 0-16,2-1 0 0,-2-1 0 16,0-2 0-16,0 2 0 15,0-2 0-15,0 2 0 0,0 1 0 16,0 0 0-16,0 0 0 0,0 1 0 16,-2 1 0-16,-2 0 0 0,4 0 0 15,0 1 0-15,-4 0 0 16,2-1 0-16,-2 0 0 0,4 2 0 15,-2-2 0-15,2 0 0 0,-2 2 0 16,0-1 0-16,-2 2 0 16,4-2 0-16,0 2 0 0,-2-2 0 15,2 3 0-15,0-3 0 0,0 5 0 16,0-1 0-16,0 1 0 0,0-1 0 16,0 0 0-16,0-1 0 0,0-2 0 15,2-5 0-15,-2-2 0 0,0-4 0 16,0-3 0-16,0-2 0 0,4 0-1085 15,-2-12-1953-15</inkml:trace>
  <inkml:trace contextRef="#ctx0" brushRef="#br1" timeOffset="106154.67">23239 12714 3169 0,'0'0'1233'0,"0"0"-385"0,0 0 685 0,0 0-765 0,0 0-200 15,0 0-495-15,0 0-73 0,0 0 0 16,37 39 0-16,-17-20 0 0,5 0 0 16,2-5 0-16,4-2 0 0,4-5 0 15,0-2 0-15,-2-4 0 16,1-1 0-16,-8 0 0 0,-5 0 0 15,-4-1 0-15,-7 0 0 0,-4 1 0 16,-4 0 0-16,-2 0-981 16,0 0-576-16,-4 1-512 0</inkml:trace>
  <inkml:trace contextRef="#ctx0" brushRef="#br1" timeOffset="106557.59">23613 12853 3109 0,'0'0'2053'15,"0"0"-1229"-15,0 0-195 0,0 0 191 16,0 0-468-16,0 0 40 0,0 0-379 16,0 0-13-16,0 0 0 0,0 0 0 15,2 41 0-15,0-21 0 0,2 7 0 16,2 3 0-16,-6 6 0 0,4-2 0 15,-4 2 0-15,-4-2 0 0,2-2 0 16,-2-3 0-16,0-5 0 16,4-8 0-16,-2-5 0 0,2-6 0 15,0-5 0-15,2-2 0 0,-2-3 0 16,6-9-3378-16</inkml:trace>
  <inkml:trace contextRef="#ctx0" brushRef="#br1" timeOffset="107964.89">29605 12657 2064 0,'0'0'3022'0,"0"0"-2118"16,0 0 193-16,0 0-541 0,0 0-256 15,0 0-51-15,0 0-249 16,0 0 0-16,15-25 0 0,-15 25 0 15,0 0 0-15,0 6 0 0,-6 6 0 16,-7 6 0-16,-3 5 0 16,-3 5 0-16,-4 0 0 0,3-2 0 15,-3 0 0-15,2-1 0 0,1 0 0 16,-1-2 0-16,2-2 0 0,3-5 0 16,1-2 0-16,3-4 0 0,2-3 0 15,-3-2-665-15,5-3-287 0,2-2-865 16,2 0 396-16,1-2-1136 0</inkml:trace>
  <inkml:trace contextRef="#ctx0" brushRef="#br1" timeOffset="108625.81">29376 12968 5702 0,'0'0'1077'0,"0"0"-125"0,0 0-491 16,0 0-461-16,0 0 0 0,0 0 0 15,0 0 0-15,0 0 0 0,-10 33 0 16,10-13 0-16,-3 5 0 0,3 1 0 15,0 0 0-15,0 4 0 0,0-2 0 16,-2 4 0-16,2 0 0 16,0-1 0-16,0 1 0 0,0 0 0 15,0 0 0-15,0 1 0 0,2 0 0 16,3-2 0-16,-1 1 0 0,2-3 0 16,0 0 0-16,0 0 0 15,1-1 0-15,-5 2 0 0,2 0 0 16,0 1 0-16,-4-1 0 0,2 1 0 15,-2 0 0-15,0-1 0 16,2-1 0-16,0 0 0 0,2 0 0 16,0-3 0-16,3 1 0 0,-3-3 0 15,2 2 0-15,0-4 0 0,-4 1 0 16,2-3 0-16,0 1 0 0,-2-2 0 16,-2-1 0-16,0 1 0 0,-2-1 0 15,0 1 0-15,-2 0 0 0,2 1 0 16,-2 3 0-16,2-2 0 0,-2 3 0 15,0-3 0-15,0 3 0 16,-1-4 0-16,1 1 0 0,2 0 0 16,0-3 0-16,2 1 0 0,0-1 0 15,2 2 0-15,0 3 0 16,-2 1 0-16,2 3 0 0,-2 0 0 16,0 0 0-16,0 1 0 0,0-5 0 15,-2 0 0-15,0-7 0 0,2-4 0 16,-2-3 0-16,2-6 0 0,-2-3 0 15,2 0 0-15,0-3-1449 16,-2-14-3069-16</inkml:trace>
  <inkml:trace contextRef="#ctx0" brushRef="#br1" timeOffset="109275.98">29446 14690 5674 0,'0'0'1321'0,"0"0"-445"0,0 0-555 15,0 0-321-15,0 0 0 0,0 0 0 16,48 25 0-16,-17-11 0 0,4 4 0 16,2 0 0-16,9-3 0 0,1 4 0 15,3-3 0-15,-1-2 0 0,-3-1 0 16,-5-1 0-16,-6-2 0 15,-8-1 0-15,-6-2 0 0,-9 0 0 16,-4-4 0-16,-8 1-965 0,0-3-492 16,-2-1-4021-16</inkml:trace>
  <inkml:trace contextRef="#ctx0" brushRef="#br1" timeOffset="109575.69">29884 14918 4658 0,'0'0'1060'0,"0"0"-280"0,0 0 357 16,0 0-605-16,-4 53-507 15,4-20-25-15,0 9 0 0,0 3 0 16,0 0 0-16,0 2 0 0,0 3 0 16,2 0 0-16,0 1 0 15,-2 1 0-15,2-2 0 0,0-3 0 16,3-5 0-16,-3-8 0 0,4-10 0 16,-2-9 0-16,2-8 0 0,-2-10 0 15,1-6 0-15,3-14-2642 0</inkml:trace>
  <inkml:trace contextRef="#ctx0" brushRef="#br1" timeOffset="110391.71">30323 13815 5278 0,'0'0'1449'16,"0"0"-481"-16,0 0-471 0,0 0-497 15,0 0 0-15,-40-19 0 0,22 14 0 16,-3 3 0-16,2 2 0 0,5 4 0 16,-3 5 0-16,3 1 0 0,-1 5 0 15,3 2 0-15,0 2 0 0,1 0 0 16,5 0 0-16,2-2 0 0,4-2 0 15,4-2 0-15,6-2 0 16,7 0 0-16,6-4 0 0,6 2 0 16,2-2 0-16,2 1 0 0,0 0 0 15,-4 1 0-15,-4 2 0 0,-5 2 0 16,-5 0 0-16,-3 1 0 16,-6-1 0-16,-6-2 0 0,0 1 0 15,-6 0 0-15,-6 0 0 0,-1-3 0 16,-5 2 0-16,1-3 0 0,1-3 0 15,1-1 0-15,3-4 0 16,1-4 0-16,-1-4 0 0,4-3-117 16,2-3-1007-16,-1 1-305 0,3-4-3577 0</inkml:trace>
  <inkml:trace contextRef="#ctx0" brushRef="#br1" timeOffset="110623.4">30500 13434 4866 0,'0'0'2369'0,"0"0"-1757"0,0 0-267 15,0 0-345-15,-8 63 0 0,6-23 0 16,2 5 0-16,0 2 0 16,0 4 0-16,0 6 0 0,-2 5 0 15,0 4 0-15,-2-1 0 0,0-1 0 16,2-7 0-16,-3-7 0 0,3-8 0 15,2-9 0-15,0-11 0 16,0-9-165-16,0-7-1115 0,0-7-2654 0</inkml:trace>
  <inkml:trace contextRef="#ctx0" brushRef="#br1" timeOffset="110799.04">30360 13848 6362 0,'0'0'481'0,"0"0"371"0,0 0-355 16,0 0-497-16,0 0 0 0,45-17 0 15,-32 17 0-15,-1 2 0 16,3 5 0-16,-3-1 0 0,4 2 0 16,1 0 0-16,-3 2 0 0,-1-3-1101 15,-1 0-2069-15</inkml:trace>
  <inkml:trace contextRef="#ctx0" brushRef="#br1" timeOffset="111029.79">30600 13925 5070 0,'0'0'1184'16,"-11"37"-467"-16,9-15-1 0,4-1-211 16,0 0-505-16,9 1 0 0,1-5 0 15,5 0 0-15,3-6 0 0,5-5 0 16,-2-3 0-16,2-3 0 0,-5-4 0 16,-1-4 0-16,-3-5 0 0,-5-1 0 15,-3-3 0-15,-2-3 0 0,-2 1 0 16,-2-1 0-16,-2-1 0 0,0 2 0 15,-2-2 0-15,-4 1 0 16,-2 2 0-16,2 2 0 0,4 3 0 16,4 7-1389-16,6 3-188 0,4 1-416 0</inkml:trace>
  <inkml:trace contextRef="#ctx0" brushRef="#br1" timeOffset="111294.61">30978 13939 6659 0,'0'0'848'0,"2"-37"-224"0,-2 18-563 15,-4 4-61-15,-2 0 0 0,-5 1 0 16,1 2 0-16,-5 3 0 0,3 6 0 16,2 4 0-16,-3 10 0 0,1 7 0 15,0 3 0-15,1 4 0 0,3-1 0 16,6 1 0-16,4 0 0 0,8 0 0 15,7-2 0-15,1-3 0 16,5-4 0-16,2-6 0 0,4-3 0 16,0-5 0-16,2-2 0 0,-4-7 0 15,-3-3 0-15,-3-5 0 16,-8-4 0-16,-7 2-2166 0,-2-3-1163 0</inkml:trace>
  <inkml:trace contextRef="#ctx0" brushRef="#br1" timeOffset="111506.64">31056 13524 8192 0,'0'0'0'0,"0"0"0"0,-16 52 0 16,16-17 0-16,0 9 0 0,2 3 0 16,8 8 0-16,3 3 0 0,1 3 0 15,1 3 0-15,-3 0 0 0,0-4 0 16,-1-3 0-16,-5-8 0 0,-2-5 0 15,-4-14-1930-15,0-5-1911 0</inkml:trace>
  <inkml:trace contextRef="#ctx0" brushRef="#br1" timeOffset="112671.91">29051 10095 4213 0,'0'0'2077'16,"0"0"-1336"-16,0 0 115 15,40-26-551-15,-26 7-305 0,-2-2 0 16,-1-7 0-16,-1-3 0 0,-6-6 0 16,-4-4 0-16,-4-7 0 0,-8-9 0 15,-9-2 0-15,-4-4 0 0,-4 1 0 16,-4 1 0-16,-2-1 0 15,-2 4 0-15,-2 2 0 0,-1 6 0 16,-1 8 0-16,2 10 0 0,4 9 0 16,4 10 0-16,6 12 0 0,0 4 0 15,0 12 0-15,2 6 0 0,5-3-1269 16,5 2-452-16</inkml:trace>
  <inkml:trace contextRef="#ctx0" brushRef="#br1" timeOffset="113677.04">27119 8865 1636 0,'0'0'4078'0,"0"0"-3274"0,14 61-231 16,-6-20 528-16,-2 5-1101 0,-3 0 0 15,-1 3 0-15,-2 0 0 16,2-2 0-16,-2-5 0 0,0-3 0 16,2-6 0-16,0-6 0 0,2-6 0 15,-2-8 0-15,0-8-977 0,0-3-344 16,0-10-316-16</inkml:trace>
  <inkml:trace contextRef="#ctx0" brushRef="#br1" timeOffset="114626.84">27129 9078 2461 0,'0'0'2109'0,"0"0"-1137"0,0 0 433 16,0 0-621-16,-10-39-323 0,-1 32-461 15,-7 0 0-15,-1 7 0 0,-4 3 0 16,3 10 0-16,3 7 0 0,3 5 0 16,1 6 0-16,7 3 0 0,2 2 0 15,4 2 0-15,2-1 0 16,6-1 0-16,3-3 0 0,1-8 0 16,2-5 0-16,3-6 0 0,2-8 0 15,1-6 0-15,5-11 0 0,2-7 0 16,2-7 0-16,2-3-781 0,-8 5-400 15,-3 0-2272-15</inkml:trace>
  <inkml:trace contextRef="#ctx0" brushRef="#br1" timeOffset="114919.66">27309 9061 5258 0,'0'0'1068'0,"-15"41"-95"15,11-16-557-15,2-4-208 0,2 2 61 16,0-2-269-16,4-1 0 0,-2 1 0 16,2-4 0-16,-4-1 0 0,2-4 0 15,-2-5 0-15,0-3 0 16,0-1 0-16,0-2 0 0,0-1 0 16,-4 0 0-16,-4-9 0 0,0-7 0 15,-3-9 0-15,5-4 0 0,2-3 0 16,4 1 0-16,2 1 0 0,9 5 0 15,-1 0 0-15,2 4 0 16,-1 3 0-16,-1 5 0 0,-2 3 0 16,3 1 0-16,-1 2-425 0,2 0-227 15,1 1 120-15,-1 0-601 0,-2 1 197 16,1 4 7-16,-5-2-1292 0</inkml:trace>
  <inkml:trace contextRef="#ctx0" brushRef="#br1" timeOffset="115279.97">27420 8982 3125 0,'0'0'1613'16,"0"0"-733"-16,-2 50-144 0,0-28 81 15,2 1-385-15,2 0-108 0,2 1-59 16,5-2-265-16,-1-7 0 0,2 0 0 16,1-5 0-16,1-5 0 0,-2-4 0 15,1-3 0-15,-3-9 0 16,0-5 0-16,1-6 0 0,-3-1 0 16,-4 1 0-16,0-3 0 0,-2 5 0 15,2 4 0-15,-2 4 0 0,0 6 0 16,0 2 0-16,2 4 0 0,0 0 0 15,2 6 0-15,4 8 0 16,5 10 0-16,1 5 0 0,-1 3 0 16,1 2 0-16,1-1 0 0,-3 3 0 15,0 3 0-15,-3 5 0 0,-7 7 0 16,-6 4 0-16,-9 2 0 0,-3-2 0 16,-3-3 0-16,-2-7 0 15,1-4 0-15,-1-6 0 0,-2-12 0 16,5-6 0-16,1-12 0 0,1-9 0 15,3-13 0-15,1-13 0 0,2-15 0 16,1-10 0-16,9-3 0 0,9-3 0 16,9 6 0-16,9 4 0 0,-2 4-29 15,-4 14-839-15,-9 2-497 0</inkml:trace>
  <inkml:trace contextRef="#ctx0" brushRef="#br1" timeOffset="115694.83">27695 8894 6971 0,'0'0'680'0,"-4"41"-452"0,4-12 85 0,0 1-313 15,4 1 0-15,2 1 0 0,3-1 0 16,1-5 0-16,0-5 0 0,3-3 0 16,-3-6 0-16,0-5 0 15,3-7 0-15,-1-5 0 0,1-8 0 16,3-6 0-16,-1-5 0 0,-3-1 0 15,1 0 0-15,-5 3 0 0,-4 5 0 16,0 8 0-16,-4 3 0 0,2 5 0 16,-2 1 0-16,2 7 0 0,4 4 0 15,1 3 0-15,3-1 0 16,0-2 0-16,-4-3 0 0,1-2 0 16,-3-2 0-16,0-1 0 0,2 1 0 15,0-2 0-15,-2-2 0 0,5-7 0 16,-3-8 0-16,2-5 0 0,-2-3 0 15,-1-1 0-15,-3 2 0 16,-2 2 0-16,-5 1 0 0,-1 1 0 16,0 7 0-16,4 2 0 0,0 5 0 15,2 4 0-15,2 0-101 0,4 0-971 16,7 0 211-16,1 0-1112 0,3 0-3 16</inkml:trace>
  <inkml:trace contextRef="#ctx0" brushRef="#br1" timeOffset="115989.14">28125 8841 5754 0,'0'0'1809'16,"0"0"-1180"-16,0 0-629 0,0 0 0 16,0 0 0-16,-39-8 0 0,22 19 0 15,-1 5 0-15,3 5 0 0,3 5 0 16,2 3 0-16,5 1 0 16,3 3 0-16,2-3 0 0,7-6 0 15,3-6 0-15,4-5 0 0,5-8 0 16,0-5 0-16,-1-8 0 0,3-9 0 15,-5-5 0-15,1-4 0 16,0-2 0-16,-5 1 0 0,-4 5 0 16,-2 3 0-16,-1 6 0 0,-5 6 0 15,0 4 0-15,0 2 0 0,0 1 0 16,0 5 0-16,2 10 0 0,2 9 0 16,0 4 0-16,4 4 0 15,-2-3 0-15,3-4 0 0,1-4 0 16,2-5 0-16,1-5 0 0,-3-6-1389 15,-2-4-436-15,1-4-464 0</inkml:trace>
  <inkml:trace contextRef="#ctx0" brushRef="#br1" timeOffset="116193.13">28262 8454 5726 0,'0'0'969'15,"0"0"423"-15,0 0-1287 0,0 0-105 16,0 0 0-16,0 0 0 0,18 70 0 15,-5-19 0-15,3 8 0 16,-1 2 0-16,-1 4 0 0,-1 0 0 16,-3-2 0-16,2-11 0 0,1-7 0 15,1-14 0-15,1-9 0 0,-1-14 0 16,-4-8-657-16,-1-8-1700 0,-3-9 56 16</inkml:trace>
  <inkml:trace contextRef="#ctx0" brushRef="#br1" timeOffset="116329.45">28419 8512 5522 0,'0'0'1773'16,"0"0"-977"-16,0 0-695 0,0 0-101 16,0 0 0-16,39 15 0 0,-20 25 0 15,1 10 0-15,-3 1 0 0,-3 1 0 16,1-1 0-16,-1-1 0 16,-1-2 0-16,-3-3 0 0,0-4 0 15,-1-7 0-15,-1-10 0 0,-2-5-1081 0</inkml:trace>
  <inkml:trace contextRef="#ctx0" brushRef="#br1" timeOffset="125376.75">30414 15075 2012 0,'0'0'1841'0,"0"0"-724"0,0 0-669 16,-11-45-108-16,7 31 192 15,-4-1-372-15,0-3-60 0,-5-3-35 16,-1 0-61-16,-5-1 4 0,-2-1 32 16,-1 3-32-16,-3 0 52 0,-2 5 80 15,-2 2-128-15,0 4 28 0,0 7 68 16,-4 2-80-16,-2 2 0 0,2 9-28 16,0 4 0-16,0 7 0 0,0 6 0 15,0 4-16-15,-1 7 16 0,1 6 0 16,0 4-72-16,6 2 28 15,7-3 36-15,3 1-16 0,13-4 24 16,10-1 0-16,11-5-12 0,12-2 12 16,10-8 84-16,11-4-16 0,6-7 44 15,3-8 224-15,8-8-120 0,1-7-56 16,0-10 141-16,0-9-301 16,-4-3 0-16,-6-7 0 0,-10-2 0 15,-13-1 0-15,-17-3 0 0,-15-2 0 16,-10 0 0-16,-20-3 0 0,-12 1 0 15,-10 3-365-15,3 13-1216 16,-1 1-424-16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47:00.372"/>
    </inkml:context>
    <inkml:brush xml:id="br0">
      <inkml:brushProperty name="width" value="0.05292" units="cm"/>
      <inkml:brushProperty name="height" value="0.05292" units="cm"/>
      <inkml:brushProperty name="color" value="#FF0000"/>
    </inkml:brush>
  </inkml:definitions>
  <inkml:trace contextRef="#ctx0" brushRef="#br0">527 1856 3553 0,'0'0'136'15,"0"0"1101"-15,0 0-685 0,0 0-244 16,0 0-56-16,0 0 313 0,0 0-325 16,0 0-60-16,21 7 20 0,-5-3-164 15,3 0 12-15,0-1 76 16,1 0-92-16,3-3 24 0,2 1 52 16,6 1-40-16,4 0 32 0,8-1 60 15,17 1-96-15,4 2 12 0,9 2 21 16,5-2-97-16,1-1 0 0,8 0 0 15,8 0 0-15,2-2 0 0,10 2 0 16,9-1 0-16,2-1 0 0,8 2 0 16,8-1 0-16,3-1 0 0,3 4 0 15,9-2 0-15,0 2 0 0,4 0 0 16,2-2 0-16,8 1 0 16,-3-1 0-16,3 0 0 0,6-2 0 15,3-1 0-15,2 0 0 0,7-1 0 16,-3-3 0-16,-2 2 0 15,6-3 0-15,-2 2 0 0,4 0 0 16,0 0 0-16,4-1 0 0,2 1 0 16,0 0 0-16,2 0 0 0,3-2 0 15,-5-1 0-15,4 0 0 16,5-1 0-16,-5 1 0 0,6 1 0 16,1-1 0-16,1 2 0 0,3 0 0 15,2 1 0-15,-3 0 0 0,-3-1 0 16,-3 1 0-16,-3-2 0 0,-15-1 0 15,-7 0 0-15,-12 1-181 0,-12-1-535 16,-8 2 152-16,-11 0 135 0,-18 2-119 16,-34-1-364-16,-10-1-785 0</inkml:trace>
  <inkml:trace contextRef="#ctx0" brushRef="#br0" timeOffset="10295.53">12006 8010 1788 0,'0'0'1537'0,"0"0"-1309"0,0 0-136 0,0 0 32 16,-4-33 112-16,-2 20 32 0,-5-1 233 15,1 0-177-15,-3 1-56 16,-5-2 76-16,-3 0-204 0,-2-1-40 16,-8-1 28-16,-6-1-120 0,-4-1 4 15,-7 0 0-15,-5 0 0 16,-3-1 0-16,-4 1 24 0,-6 0-24 16,2 0 12-16,-9 0 76 0,-1 5-76 15,-9 2 40-15,-2 1-4 0,-10 2-52 16,-4 4-4-16,-10 0 20 0,-3 3-20 15,-10 1 4-15,-2 1-8 16,-4 1 4-16,-2 3-4 0,-3 0 0 16,3 3-24-16,4 3 0 0,4-1-4 15,2 2-20-15,4 2 24 0,5 0-48 16,-3 0-28-16,9 3 68 0,-1-1 24 16,7 2-12-16,4-1 20 0,0 4 28 15,6 3-20-15,0 1 16 0,4 3-16 16,7 2-4-16,-1 2-4 15,11 2 0-15,4 1-8 0,6-1 8 16,17 1 0-16,3 1-8 0,11-1 8 16,7 4 0-16,5-2-36 0,9 3 32 15,8 0 0-15,9 0-24 16,7 2 28-16,5 0 0 0,12 1 16 16,2 1 0-16,11-1 36 0,3 3-36 15,9-1 4-15,13-1 20 16,5-1-36-16,17-3 12 0,5-6 48 15,11 0-64-15,9-2 8 0,6-5 8 16,11-1-12-16,5-5-4 0,9-2 8 16,2-4 8-16,4-4-4 0,7-3 169 15,9-2-45-15,-3-5-16 0,3-2 84 16,5-6-56-16,0-5 32 0,-4-6 68 16,5-5-168-16,-1-4-20 0,-4-6 20 15,-11-4-64-15,-6-6 56 0,-14-5 112 16,-13-4-128-16,-14-4-47 15,-23-1-9-15,-23-1 0 0,-18-1 0 16,-21 3 0-16,-21-3 0 0,-16 1 0 16,-29-2 0-16,-17 2 0 0,-22 4 0 15,-15 3 0-15,-12 5 0 16,-9 4 0-16,-6 4 0 0,-10 4-269 16,31 10-395-16,-10 2-1825 0</inkml:trace>
  <inkml:trace contextRef="#ctx0" brushRef="#br0" timeOffset="15174.18">14470 10400 3497 0,'0'0'2981'16,"-15"39"-2172"-16,9-11-473 0,6 4 233 15,0 4-569-15,0 8 0 0,0 2 0 16,6 4 0-16,3 1 0 0,-7 2 0 16,6 1 0-16,-2 0 0 0,-2-4 0 15,-2-4 0-15,3-8 0 0,1-9 0 16,-2-10 0-16,2-8-65 16,-2-6-2248-16,2-9-828 0</inkml:trace>
  <inkml:trace contextRef="#ctx0" brushRef="#br0" timeOffset="15391.56">14449 10398 4057 0,'0'0'2129'0,"0"0"-936"0,0 0-721 15,0 0-131-15,6 46-341 16,13-22 0-16,2 3 0 0,1 4 0 15,-1 2 0-15,4 1 0 0,-2 3 0 16,-3 0 0-16,-3-3 0 0,1-1 0 16,-5-3 0-16,-7-4 0 0,2-8-437 15,-6-5-227-15,2-6-201 0,-4-6-2440 0</inkml:trace>
  <inkml:trace contextRef="#ctx0" brushRef="#br0" timeOffset="15720.34">14643 10690 6250 0,'0'0'1197'0,"0"0"-452"0,0 0-745 16,0 0 0-16,11-35 0 0,-5 13 0 15,4-6 0-15,1-3 0 16,-1-3 0-16,4 2 0 0,-1-2 0 15,1 0 0-15,1 5 0 0,-3 5 0 16,-1 10 0-16,-5 6 0 0,-2 5 0 16,2 6 0-16,-2 8 0 0,-4 11 0 15,4 6 0-15,-4 8 0 0,-4 2 0 16,4 1 0-16,-4 1 0 0,4 4 0 16,4 1 0-16,0 1 0 15,3 0 0-15,3 1 0 0,-4-3 0 16,4-4 0-16,1-3 0 0,-1-5 0 15,-4-7 0-15,5-5 0 16,-3-7 0-16,-6-5-2106 0,6-4-923 0</inkml:trace>
  <inkml:trace contextRef="#ctx0" brushRef="#br0" timeOffset="16229.08">15111 10719 1668 0,'0'0'3962'0,"0"0"-3046"0,20-39-91 0,-20 32-437 16,-14 3-36-16,-3 4-271 0,-3 3-81 15,-1 10 0-15,0 11 0 0,3 9 0 16,-1 8 0-16,3 4 0 16,1 0 0-16,5 0 0 0,8-5 0 15,2-5 0-15,2-7 0 0,12-5 0 16,1-6 0-16,1-6 0 0,5-10 0 15,0-2 0-15,1-11 0 0,5-5 0 16,2-4 0-16,-6-2 0 0,-2-1 0 16,-5 4 0-16,-1 5 0 0,-5 4 0 15,-4 6 0-15,-6 3 0 0,4 2 0 16,-2 4 0-16,2 10 0 16,1 7 0-16,1 3 0 0,0 2 0 15,4-2 0-15,1-3 0 0,-1-3 0 16,4-3 0-16,3-7 0 0,-1-4-249 15,3-4-831-15,0-5 431 16,-5-1-83-16,1-6-1769 0</inkml:trace>
  <inkml:trace contextRef="#ctx0" brushRef="#br0" timeOffset="16603.45">15446 10155 6735 0,'0'0'568'0,"0"0"-284"0,-36 53 321 16,26-20-605-16,0 9 0 0,8 8 0 15,-2 4 0-15,4 7 0 0,0 5 0 16,0 3 0-16,4 2 0 0,-2-2 0 16,4-2 0-16,-2-4 0 15,2-10 0-15,-2-7 0 0,3-12 0 16,-3-12 0-16,6-11 0 0,0-9 0 15,5-10 0-15,1-13 0 16,1-13 0-16,4-6 0 0,-1-5 0 16,-3 2 0-16,-1 8 0 0,-1 8 0 15,-5 10 0-15,-6 11 0 16,-2 4 0-16,-2 2 0 0,0 2 0 0,0 10 0 16,0 7 0-16,0 7 0 15,0 2 0-15,-2 1 0 0,2-5 0 16,0-2 0-16,0-1 0 0,2-4 0 15,5 0 0-15,1-4 0 0,-2 0-97 16,0-5-1452-16,5-2-575 0</inkml:trace>
  <inkml:trace contextRef="#ctx0" brushRef="#br0" timeOffset="17278.25">15290 10728 3629 0,'0'0'1189'16,"0"0"684"-16,-2-42-857 0,-6 34-531 15,2 4-485-15,0 4 0 0,-5 3 0 16,1 13 0-16,-4 8 0 0,7 9 0 15,3 4 0-15,2 3 0 16,4 3 0-16,2 2 0 0,3 0 0 16,1 1 0-16,-2-2 0 0,0-5 0 15,3-7 0-15,-1-10 0 0,2-10 0 16,5-12 0-16,5-11 0 16,7-10-617-16,-6 2-464 0,6-7-2164 0</inkml:trace>
  <inkml:trace contextRef="#ctx0" brushRef="#br0" timeOffset="17562.15">15805 10747 7199 0,'0'0'708'15,"-16"38"-423"-15,12-6-285 0,-3 5 0 16,7 1 0-16,0-5 0 16,7 0 0-16,1-5 0 0,2-4 0 15,0-4 0-15,1-6 0 0,-5-4 0 16,0-6 0-16,0-4-1201 0,-4-8-2717 0</inkml:trace>
  <inkml:trace contextRef="#ctx0" brushRef="#br0" timeOffset="17718.93">15826 10376 6591 0,'0'0'396'0,"-6"36"-380"0,6-12 64 16,10 0-80-16,-4 3-36 0,9 3-320 15,-3 6-665-15,-2-8-203 16,5 5-537-16</inkml:trace>
  <inkml:trace contextRef="#ctx0" brushRef="#br0" timeOffset="17937.2">15925 11032 4442 0,'0'0'1068'0,"-4"35"225"16,4-24-685-16,-2-9-128 0,2-4-179 15,0-12-301-15,2-17 0 0,8-10 0 16,5-8 0-16,8-2 0 0,-5 11 0 15,-1 5 0-15,-1 10 0 0,-8 9 0 16,-5 9 0-16,1 6 0 0,-4 1 0 16,0 8 0-16,0 11 0 0,-4 10 0 15,1 6 0-15,1 3 0 0,2-5 0 16,5-1 0-16,1-1 0 16,2-3 0-16,2-5 0 0,1-3 0 15,1-5 0-15,-4-4-997 0,3-5-432 0</inkml:trace>
  <inkml:trace contextRef="#ctx0" brushRef="#br0" timeOffset="18167.32">16194 11039 6438 0,'0'0'1145'16,"0"0"-536"-16,52-42-609 0,-32 15 0 16,1-1 0-16,-9 0 0 15,-1 0 0-15,-7 0 0 0,-4 2 0 16,0 3 0-16,-11 6 0 0,1 8 0 15,-2 9 0-15,-3 13 0 0,-5 12 0 16,3 12 0-16,-4 7 0 0,7 5 0 16,8-1 0-16,1-2 0 0,10-6 0 15,11-8 0-15,5-9 0 0,6-11 0 16,8-9 0-16,6-8 0 0,-8-3-1273 16,-6-7-1417-16</inkml:trace>
  <inkml:trace contextRef="#ctx0" brushRef="#br0" timeOffset="18631.05">14234 9773 7439 0,'0'0'276'0,"0"0"-276"0,-23 63 172 0,19-9 92 16,0 15-223-16,-2 8-41 0,4 12 0 16,-2 8 0-16,4 11 0 0,4 13 0 15,-2 8 0-15,4 11 0 16,2 8 0-16,-1 3 0 0,3-3 0 15,-4-8 0-15,2-13 0 0,-1-18 0 16,-3-16 0-16,-2-19 0 0,2-25 0 16,-2-21-53-16,2-15-1187 0,2-18-2762 0</inkml:trace>
  <inkml:trace contextRef="#ctx0" brushRef="#br0" timeOffset="18903.68">14023 9747 5934 0,'0'0'16'15,"0"0"496"-15,-37-24 169 0,33 23-369 16,4 1 52-16,0 0-108 0,10 5-248 16,21 7-8-16,33 4 68 0,25 3-60 15,27-3 0-15,14-7 0 16,7-5-8-16,12-3-4 0,8-1-184 15,6 0-16-15,4 0 28 0,-3 0-188 16,-7 0 232-16,-6 1 132 0,-13 1-12 16,-8 3 28-16,-3 1 8 0,-16 0 164 15,-5-4-164-15,-9 3-4 0,-13-5-20 16,-9 1-172-16,-9 0-156 0,-16-1-589 16,-15 0-223-16,-8 0-505 0</inkml:trace>
  <inkml:trace contextRef="#ctx0" brushRef="#br0" timeOffset="19266.23">16793 9903 4914 0,'0'0'436'15,"0"56"100"-15,4-16 116 0,1 8-295 16,-5 9 159-16,-5 8 116 0,3 10-483 16,0 4-149-16,2 6 0 15,4 3 0-15,11 5 0 0,1-1 0 16,9 5 0-16,2 1 0 0,2 2 0 15,2 3 0-15,0-2 0 0,0-4 0 16,0-3 0-16,-6-8 0 0,-7-8 0 16,1-10 0-16,-7-10 0 0,-3-14 0 15,-3-10 0-15,-6-12 0 16,0-11 0-16,-4-8 0 0,-7-6 0 16,-11-10 0-16,-13-9 0 0,-13-4 0 15,-14-6 0-15,-23 0-13 0,-20 0 13 16,-25 4 13-16,-13 9-13 0,-14 15 0 15,-11 17 0-15,-5 21 0 16,-1 14 0-16,11 3 0 0,4-5 0 16,8-9 0-16,19-10 0 0,18-12 0 15,19-12 0-15,27-18-285 0,28-3-2012 16</inkml:trace>
  <inkml:trace contextRef="#ctx0" brushRef="#br0" timeOffset="20180.98">17575 9228 3645 0,'0'0'1061'0,"0"0"-117"16,0 0 289-16,0 0-513 0,0 0-160 15,0 0-531-15,0 0-29 0,0 0 0 16,0 0 0-16,-23 7 0 0,15 27 0 16,6 12 0-16,2 7 0 15,8 3 0-15,4 8 0 0,5 9 0 16,-1 6 0-16,-1 14 0 0,1 11 0 16,-3 10 0-16,1 10 0 0,1 8 0 15,-3 8 0-15,-6 5 0 16,-6 6 0-16,-2 4 0 0,-6 3 0 15,-4 3 0-15,-3 2 0 0,3-3 0 16,-3-2 0-16,1-3 0 0,-5-5 0 16,1-7 0-16,-1-7 0 15,-2-14 0-15,3-12 0 0,1-20 0 16,3-20 0-16,1-17 0 0,3-19 0 16,6-20 0-16,-2-9-437 0,1-16-2392 0</inkml:trace>
  <inkml:trace contextRef="#ctx0" brushRef="#br0" timeOffset="20763.73">13614 9051 6042 0,'0'0'825'0,"0"0"-341"0,0 0-160 0,0 0-196 15,0 0-124-15,0 0-4 0,66 22 232 16,4-12-79-16,30-3-153 0,20 0 0 16,12-1 0-16,15 1 0 0,16 2 0 15,17 0 0-15,8 1 0 16,17 2 0-16,10-2 0 0,6 2 0 15,8-2 0-15,3-4 0 0,-9-3 0 16,0-3 0-16,-16-1 0 0,-17-4 0 16,-18-1 0-16,-19-1 0 15,-19 0 0-15,-29-1 0 0,-20-1 0 16,-27 0 0-16,-21 2-1401 0,-24-5-760 0</inkml:trace>
  <inkml:trace contextRef="#ctx0" brushRef="#br0" timeOffset="21271.35">13283 8882 7619 0,'0'0'0'0,"21"54"-32"0,-4-12 20 16,-7 9-28-16,-6 8 28 0,2 13-16 15,-2 8-8-15,3 11 28 0,3 7-16 16,4 9-4-16,3 9 28 0,4 10 0 16,-1 10 32-16,3 5-28 15,2 10 180-15,-5 4-80 0,1 6 12 16,-4 4 36-16,-7 3-84 0,0-1 16 15,-3 1-35-15,-3-3-49 16,-2-1 0-16,-2-10 0 0,-6-2-45 16,-1-9-143-16,-3-10-316 0,0-11 44 15,-5-13 204-15,5-19-385 0,4-28-111 16,-1-16-365-16</inkml:trace>
  <inkml:trace contextRef="#ctx0" brushRef="#br0" timeOffset="21564.54">13734 12643 8031 0,'0'0'24'0,"-15"58"48"15,30-31-52-15,16-2 25 0,16-6-45 16,24-7 0-16,28-6 0 0,35-7 0 15,30-10 0-15,22-7 0 16,29 1 0-16,6 0 0 0,4 6 0 16,5 3 0-16,-3 3 0 0,5 4 0 15,-3 1 0-15,-8 4 0 0,-10 3 0 16,-21 0 0-16,-18 1 0 16,-21-1 0-16,-23-1 0 0,-23-5 0 15,-16-2 0-15,-14-16 0 0,-26 2-1862 16,-16-17-2472-16</inkml:trace>
  <inkml:trace contextRef="#ctx0" brushRef="#br0" timeOffset="22326.42">14276 8318 6502 0,'0'0'629'0,"0"0"-269"0,-11 49 296 0,11-15-611 16,0 7-45-16,0 0 0 0,6 3 0 16,5 1 0-16,-1-4 0 0,5-2 0 15,1-6 0-15,5-5 0 16,-1-9 0-16,1-7 0 0,-4-8 0 15,3-5 0-15,-3-8 0 0,-1-4 0 16,-5-5 0-16,-1-4 0 0,-6-5 0 16,2-2 0-16,-6-2 0 0,0 3 0 15,5 4 0-15,-5 10 0 0,0 10 0 16,0 8 0-16,4 20 0 0,-2 9-89 16,6 7 37-16,-2 2 52 0,11-9 0 15,-3-5-8-15,7-6 8 0,2-11 36 16,3-6 12-16,5-7 17 15,-4-12-65-15,4-5 0 0,-4-5 0 16,-6-6 0-16,0-2 0 0,-7-3 0 16,-4 0 0-16,-8 0 0 0,3 0 0 15,-10 0 0-15,3-1 0 16,-6 3 0-16,-2 6 0 0,2 3 0 16,-1 10 0-16,3 6 0 0,6 3 0 15,-4 5 0-15,4 2-1017 0,0 4-824 16,4 5-540-16</inkml:trace>
  <inkml:trace contextRef="#ctx0" brushRef="#br0" timeOffset="22637.23">14960 8456 6811 0,'0'0'1108'0,"0"0"-835"16,0 0-273-16,-48-37 0 0,32 34 0 15,-1 4 0-15,7 8 0 0,-1 8 0 16,7 8 0-16,2 5 0 15,2 3 0-15,2-1 0 0,7-3 0 16,1-3 0-16,2-8 0 0,5-7 0 16,-3-9 0-16,7-2 0 0,-4-10 0 15,-1-3 0-15,-1-3 0 16,-5-3 0-16,-4-2 0 0,4-3 0 16,-5 0 0-16,-1 1 0 0,-2 3 0 15,2 6 0-15,-4 6 0 16,0 4 0-16,0 4 0 0,0 3 0 15,0 9 0-15,0 12 0 0,2 6 0 16,6 7 0-16,-6-2 0 0,9-6 0 16,-3-5 0-16,2-3 0 0,1-8-1297 15,-3-6-604-15,2-7-732 0</inkml:trace>
  <inkml:trace contextRef="#ctx0" brushRef="#br0" timeOffset="22824.73">15226 7877 8099 0,'7'-47'93'16,"3"21"-93"-16,-2 7 0 0,-6 19 0 16,-2 5 0-16,-2 11 0 0,-2 17 0 15,0 14 0-15,-2 12 0 16,6 7 0-16,0 6 0 0,4 6 0 16,2 3 0-16,-6 0 0 0,6-4 0 15,-6-7 0-15,4-9 0 16,3-7 0-16,3-13-929 0,-4-14-1792 15,2-13-1453-15</inkml:trace>
  <inkml:trace contextRef="#ctx0" brushRef="#br0" timeOffset="23025.28">15390 7731 6366 0,'0'0'477'0,"0"0"872"15,0 0-1349-15,0 0 0 0,-2 49 0 16,-2-1 0-16,-1 12 0 0,5 10 0 15,5 3 0-15,7 4 0 16,2 3 0-16,3 0 0 0,2-5 0 16,-1-3 0-16,1-6 0 0,-3-7 0 15,7-11 0-15,-9-15-1469 16,7-13-2577-16</inkml:trace>
  <inkml:trace contextRef="#ctx0" brushRef="#br0" timeOffset="24637.33">16859 10770 3917 0,'0'0'448'0,"0"0"633"16,0 0-541-16,0 0-224 0,62-10 393 0,-18 4-353 15,8 1-52-15,5 0 116 16,7 0-319-16,9 2-101 0,12-1 0 15,6-3 0-15,12-1 0 0,-2-2 0 16,3 2 0-16,-13-4 0 0,-13 4 0 16,-14-2 0-16,-18 3 0 0,-20 2 0 15,-9 2 0-15,-13 0 0 0,-4 3-557 16,-4 0-792-16,-13 0-644 0</inkml:trace>
  <inkml:trace contextRef="#ctx0" brushRef="#br0" timeOffset="25245.55">16924 10668 4101 0,'0'0'1105'16,"0"0"-473"-16,0 0-48 0,0 0-51 15,0 0-261-15,31-44-72 0,-7 26 112 16,5-3-140-16,6 2-4 0,-4 3-55 16,-4 6-113-16,-6 4 0 0,0 5 0 15,-9 1 0-15,-2 6 0 0,-10 8 0 16,0 1 0-16,-12 7 0 0,-9 3 0 16,-4 2 0-16,-6 1 0 15,3 2 0-15,-1-2 0 0,6-1 0 16,4-4 0-16,7-3 0 0,6-7 0 15,6-3 0-15,2-3 0 16,12-3 0-16,7-3 0 0,6-1 0 16,4-1 0-16,-4-4-61 0,6 0-691 15,-9 2-433-15,-1-3-2969 0</inkml:trace>
  <inkml:trace contextRef="#ctx0" brushRef="#br0" timeOffset="25623.88">17527 10515 5566 0,'0'0'1277'0,"0"0"-441"0,0 0-323 0,0 0-513 0,0 0 0 15,-21-36 0-15,21 33 0 0,15 3 0 16,6 4 0-16,5 5 0 16,1 4 0-16,-2 6 0 0,-6 1 0 15,-1 4 0-15,-7 1 0 0,-5 2 0 16,-6 1 0-16,-8 3 0 0,-9 3 0 15,-6 0 0-15,-8-1 0 0,0-2 0 16,0-6 0-16,9-7 0 0,7-8 0 16,9-6 0-16,2-4-761 0,12-6-5230 0</inkml:trace>
  <inkml:trace contextRef="#ctx0" brushRef="#br0" timeOffset="26134.59">18447 10721 3749 0,'0'0'905'0,"-2"-34"-277"0,4 11 192 0,2-2 345 0,-4-3-493 15,-4 0-419-15,-6 2-253 0,-1 4 0 16,-5 9 0-16,-5 9 0 0,-2 7 0 16,-6 10 0-16,-8 10 0 0,4 5 0 15,2 8 0-15,6 0 0 16,9 1 0-16,12 0 0 0,6-3 0 15,10-3 0-15,9-7 0 0,10-9 0 16,8-9 0-16,11-6 0 0,3-13 0 16,-1-6 0-16,-8-7 0 0,-13 7-2330 15,-7-6-527-15</inkml:trace>
  <inkml:trace contextRef="#ctx0" brushRef="#br0" timeOffset="26315.89">18540 10085 7143 0,'0'0'60'16,"0"0"552"-16,-8 59-235 0,2-23-377 15,-7 9 0-15,-1 9 0 0,3 7 0 16,1 5 0-16,6 4 0 16,4 0 0-16,8-1 0 0,0-3 0 15,5-3 0-15,-1-7 0 0,5-9 0 16,-3-15-709-16,1-7-2661 0</inkml:trace>
  <inkml:trace contextRef="#ctx0" brushRef="#br0" timeOffset="41763.08">27466 1158 1152 0,'0'0'116'16,"0"0"12"-16,0 0 1681 0,0 0-1545 15,0 0 28-15,0 0 176 0,0 0-203 16,0 0 7-16,14 1 248 16,-10-1-252-16,3 0-12 0,3 0 132 0,2 0-192 15,5 0-19-15,2 1 79 16,-3-1-164-16,3 2 24 0,-5 0 32 15,1 0-104-15,-3 2 20 0,2-1 12 16,-1 1-68-16,1-2 0 0,5 1 36 16,0-1-44-16,5-1 24 0,3-1 40 15,4 0-24-15,4-4 32 0,3-1 44 16,1-1-64-16,0-1 24 16,0 0 56-16,1 2-128 0,-1-1 32 15,4 2 56-15,-1-1-72 0,-3 2 17 16,0 0-37-16,1 2 0 0,-1 1 0 15,0 0 0-15,2 0 0 16,3 1 0-16,1 1 0 0,5-1 0 16,4-1 0-16,4 0 0 0,4 0 0 15,0 0 0-15,4 0 0 0,0 0 0 16,2 0 0-16,-2 1 0 0,-6 1 0 16,-2 3 0-16,-2 1 0 15,0 2 0-15,0 1 0 0,3 2 0 16,1 1 0-16,2-1 0 0,5 0 0 15,1 0 0-15,-2-3 0 0,-4-3 0 16,-4-3 0-16,-9-2 0 0,-5-2 0 16,-7-2 0-16,-8-2 0 0,-4-1 0 15,-5 0 0-15,-3 1 0 0,-9-5-785 16,-4 4-580-16,-4-5-1456 0</inkml:trace>
  <inkml:trace contextRef="#ctx0" brushRef="#br0" timeOffset="49430.6">26459 2605 1884 0,'0'0'1189'0,"-4"-43"-1089"0,0 20 156 15,4 1-180-15,0-3-32 0,0 0 4 16,6-4-24-16,4-1 4 0,1-1 248 15,-1 3 12-15,-2 3-111 0,-6 3 291 16,-2 2-172-16,-4 4-72 0,-2 2-60 16,-4 3-160-16,-3 4 8 0,1 1-12 15,-3 0 12-15,5 0-12 0,-2 0 48 16,-1 0 104-16,-1-1 128 16,-5 0 188-16,-1-2-231 0,-1-1 51 15,0-3-16-15,1 0-144 0,1 0-12 16,2 1 28-16,1 0-124 0,-3 4 36 15,-1 2 40-15,-5 6-96 16,-6 5 16-16,-4 8-16 0,-3 5-24 16,-1 1 24-16,2 3 0 0,4 0 4 15,2 1-4-15,4 3 0 16,0 2-12-16,2-1 12 0,3 1-8 16,3 3-8-16,2 2 16 0,3 4-8 15,2 3-8-15,3 3 16 0,-1 2-4 16,2 2 0-16,2 3 4 0,-1 2 0 15,1 5-4-15,4 4 4 0,-2 4 0 16,0 3-4-16,2 3 4 0,-2 5 0 16,-1 3-92-16,1 3-112 0,-6 2-96 15,2 6 108-15,-3 2 116 16,-1 1 20-16,0-1 44 0,-3 0 12 16,3 0 32-16,-1-1 60 0,-1 5 80 15,1 2 60-15,-1 2-180 16,2 3-28-16,-5 4-24 0,-2 3 4 0,1 8-16 15,-1-2-64-15,5 0-20 16,3-4 68-16,5-3 20 0,4-2-16 16,4-1 24-16,6-3 0 15,1-1 4-15,5-3-4 0,3-2 0 16,1-3-20-16,5-4 12 0,2-6 0 16,2-6-112-16,4-7 28 0,2-9-20 15,6-7 76-15,5-10 28 0,1-11 4 16,3-7-36-16,-3-11 40 0,3-9-12 15,-1-7 16-15,-1-13-4 0,3-11 52 16,-3-10-28-16,-1-7 12 0,-4-9-4 16,1-6-20-16,-3-6-8 15,0-8 128-15,3-10 8 0,-1-11 36 16,-2-10 168-16,5-8-232 0,-3-6 48 16,-2-7 20-16,-3-5-167 0,-5-1-13 15,-3 0 0-15,-7 0-61 0,-2-2-71 16,-7-3 20-16,1-2 60 0,-13 135 52 15,24-267 0-15,-9 133-8 16,-1 0 8-16,1-2 0 0,-3 1-4 16,-4 2 4-16,-6 5 0 0,-8 2-12 15,-8 10 0-15,-9 6-136 0,-4 6-72 16,-4 6 148-16,0 7 64 0,-8 8-124 16,-2 12-136-16,-13 9-805 15,10 20-472-15,-9 6-1564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48:07.866"/>
    </inkml:context>
    <inkml:brush xml:id="br0">
      <inkml:brushProperty name="width" value="0.05292" units="cm"/>
      <inkml:brushProperty name="height" value="0.05292" units="cm"/>
      <inkml:brushProperty name="color" value="#FF0000"/>
    </inkml:brush>
  </inkml:definitions>
  <inkml:trace contextRef="#ctx0" brushRef="#br0">17990 3104 996 0,'0'0'0'16,"0"0"-52"-16,0 0 48 0,0 0 4 16,0 0-708-16</inkml:trace>
  <inkml:trace contextRef="#ctx0" brushRef="#br0" timeOffset="530.16">18005 3027 1880 0,'0'0'1769'0,"0"0"-660"0,0 0-381 15,0 0-28-15,0 0 297 0,0 0-517 16,0 0-220-16,0 0-60 16,4 33-131-16,-4 10-69 0,0 9 0 15,-2 6 0-15,0 3 0 0,2 5 0 16,0 5 0-16,0 4 0 0,0 2 0 15,4-3 0-15,-2-4 0 0,4-6 0 16,-2-7 0-16,0-8 0 0,-2-9 0 16,2-8 0-16,1-7 0 0,-3-10 0 15,2-6-425-15,-2-6-595 16,0-3-1634-16,-2-6-1171 0</inkml:trace>
  <inkml:trace contextRef="#ctx0" brushRef="#br0" timeOffset="949.93">18031 3576 6102 0,'0'0'1037'15,"27"-35"-561"-15,-8 18-28 0,0 2-319 16,1-1-129-16,1 1 0 0,4 1 0 16,-5 5 0-16,3-1 0 0,-6 7 0 15,3 1 0-15,-3 2 0 0,-3 3 0 16,-3 6 0-16,-1 3 0 16,-4 1 0-16,-6 3 0 0,0 3 0 15,-2-1 0-15,-12 2 0 0,-3 1 0 16,-4 0 0-16,-5 0 0 0,-1 0 0 15,-2 0 0-15,2-2 0 16,4 0 0-16,5-2 0 0,5-2 0 16,7 1 0-16,4-2 0 0,4 1 0 15,6-2 0-15,7 1 0 0,1-1 0 16,5-2 0-16,4-1 0 16,4-2 0-16,0-1 0 0,4-3 0 15,-2-1 0-15,6-2 0 0,-6 1-1321 16,-6-2-452-16,-5 0-876 0</inkml:trace>
  <inkml:trace contextRef="#ctx0" brushRef="#br0" timeOffset="1353.61">18583 3641 1996 0,'0'0'2654'0,"7"-41"-1150"16,-14 18-751-16,3 8-93 0,-4 1-35 15,-2 4-625-15,-1 4 0 0,-3 5 0 16,4 1 0-16,-5 5 0 0,-1 9 0 16,-1 4 0-16,7 7 0 0,-1 6 0 15,5 2 0-15,2 3 0 16,8-3 0-16,2 1 0 0,5-5 0 16,5-4 0-16,5-1 0 0,6-7 0 15,2-5 0-15,4-1 0 0,-2-5 0 16,0-5 0-16,-2-1 0 0,-4-7 0 15,-5-5-1149-15,-5 2-264 16,-3-5-324-16</inkml:trace>
  <inkml:trace contextRef="#ctx0" brushRef="#br0" timeOffset="1752.63">18679 3109 6318 0,'0'0'1077'0,"0"0"-617"0,0 0-123 0,0 0-337 15,0 0 0-15,-23 52 0 0,19-10 0 16,4 10 0-16,4 5 0 0,6 4 0 15,3 8 0-15,-3 3 0 0,4 1 0 16,-1-4 0-16,-3-7 0 0,0-10 0 16,5-8 0-16,-5-7 0 0,1-10-169 15,-5-10-1584-15,-6-10-1004 0</inkml:trace>
  <inkml:trace contextRef="#ctx0" brushRef="#br0" timeOffset="3644.39">19545 3489 4782 0,'0'0'256'0,"0"0"-236"0,0 0 4 16,0 0 84-16,0 0 88 0,0 0 60 16,-62 32-204-16,31-19 8 0,-7 1 44 15,-1 1-36-15,-2-1 84 16,-5 4 168-16,-1 1-107 0,-3 1-45 16,3 2-64-16,1 1-92 0,5 1-12 15,14-2 60-15,6 0 68 0,15-4 88 16,8-1 4-16,13 1-192 0,18-4 28 15,10-4 116-15,7-3-96 16,8-3-24-16,4-1-20 0,-5 0-24 16,-3-1-16-16,0 1-20 0,-9 0-384 15,-3 1-144-15,-11 0-649 0,-11-2-320 16,-9-1-1928-16</inkml:trace>
  <inkml:trace contextRef="#ctx0" brushRef="#br0" timeOffset="4154.53">20004 3563 4734 0,'0'0'852'0,"0"0"-356"16,0 0-100-16,0 0-79 0,0 0 219 16,0 0-292-16,0 0-136 0,0 0-40 15,-58 11-52-15,29-6-16 16,-9 2 0-16,-1 2 0 0,-4 3 0 16,-5 4 4-16,5 0 4 0,4 4-8 15,8-1 100-15,8-1 76 0,8-2-39 16,9-2-137-16,6 1 0 15,11-4 0-15,13 2 0 0,9-1 0 16,15-2 0-16,4-2 0 0,5-1 0 16,5-3 0-16,-2 0 0 0,-2-1 0 15,-6-2-509-15,-11-1-1940 0,-8-1-1245 16</inkml:trace>
  <inkml:trace contextRef="#ctx0" brushRef="#br0" timeOffset="4787.8">20328 3607 4081 0,'0'0'521'0,"0"0"-169"0,0 0 504 0,0 0-164 16,43-26-95-16,-14-2 135 0,2-5-488 16,0-2-127-16,-4-1-117 0,-4 0 0 15,-4-3 0-15,-7-2 0 0,-2-3 0 16,5 3 0-16,-7 3 0 0,-4 8 0 16,7 7 0-16,-7 11 0 15,-2 4 0-15,0 6 0 0,-2 4 0 16,0 14 0-16,0 17 0 0,0 15 0 15,-4 14 0-15,0 10 0 0,-3 3 0 16,3 6 0-16,2 4 0 0,2-7 0 16,0-5 0-16,8-9 0 0,3-11 0 15,1-6 0-15,-1-5 0 16,-3-9 0-16,-4-4-981 0,0-11-188 16,-4-5-1996-16</inkml:trace>
  <inkml:trace contextRef="#ctx0" brushRef="#br0" timeOffset="4958.2">20247 4089 8192 0,'0'0'0'0,"69"15"0"0,-5-11 0 16,8-5 0-16,13-6 0 0,6-1 0 15,-2 2 0-15,0 0 0 0,-5-3 0 16,-22 5-301-16,-10-5-2048 0</inkml:trace>
  <inkml:trace contextRef="#ctx0" brushRef="#br0" timeOffset="10576.7">22544 3104 3093 0,'0'0'1829'0,"0"0"-1177"0,0 0-100 16,0 0-119-16,0 0-181 0,0 0 56 16,0 0-180-16,0 0 24 0,-31 37 216 15,21-7-164-15,-1 1-8 16,1-1-171-16,0 1-25 0,-3-2 0 16,3-1 0-16,0-5 0 0,-1-2 0 15,5-7-433-15,2-4-471 0,0-5-205 16,8-4-1980-16</inkml:trace>
  <inkml:trace contextRef="#ctx0" brushRef="#br0" timeOffset="10745.71">22732 3138 5506 0,'0'0'1457'15,"-29"36"-925"-15,11-10 48 0,-1 3-463 16,7 1-117-16,-1 3 0 0,1 1 0 15,8-1 0-15,-3-1 0 0,5-1 0 16,0-3 0-16,2-1-369 0,0-9-2280 16,0-6-2089-16</inkml:trace>
  <inkml:trace contextRef="#ctx0" brushRef="#br0" timeOffset="11194.74">23019 3283 2397 0,'0'0'2021'0,"0"0"-1201"0,0 0 112 0,0 0-539 16,0 0 7-16,-2 64 448 0,-4-20-496 16,0 8-323-16,-4 5-29 0,-1 6 0 15,1 1 0-15,0 1 0 0,1-5 0 16,3-3 0-16,2-7 0 16,4-8 0-16,2-9 0 0,8-12-545 15,-1-10-1304-15,3-11-892 0</inkml:trace>
  <inkml:trace contextRef="#ctx0" brushRef="#br0" timeOffset="11364.72">23177 3268 6250 0,'0'0'353'0,"-21"54"135"16,19-17 348-16,2 2-571 0,0 5-265 15,4 6 0-15,-2 3 0 0,-2 4 0 16,0 0 0-16,-6 1 0 0,-2-4 0 15,-1-3 0-15,1-3 0 16,2-14-725-16,0-5-3061 0</inkml:trace>
  <inkml:trace contextRef="#ctx0" brushRef="#br0" timeOffset="11518.26">22968 3770 7011 0,'0'0'140'0,"0"0"376"0,56-32 9 15,-25 19-525-15,0 2 0 0,-9 6 0 16,1 0 0-16,0 0 0 0,2 2 0 16,-3-4 0-16,-1-1-9 15,-4 2-2632-15</inkml:trace>
  <inkml:trace contextRef="#ctx0" brushRef="#br0" timeOffset="11986.73">23257 3809 5806 0,'0'0'929'15,"0"0"-429"-15,35-16 457 0,-10 2-957 0,4-2 0 16,-4-1 0-16,-2 0 0 0,-5-1 0 15,-3 0 0-15,-5-2 0 16,-4-1 0-16,0-2 0 0,-4 1 0 16,-2-1 0-16,-8 3 0 0,-2 1 0 15,2 4 0-15,-9 4 0 0,5 5 0 16,-5 5 0-16,1 6 0 16,-1 10 0-16,-2 12 0 0,-1 9 0 15,3 7 0-15,5 4 0 0,4 2 0 16,8-2 0-16,4-3 0 0,12-5 0 15,5-5 0-15,6-9 0 0,6-7 0 16,4-10 0-16,4-7 0 0,1-7-573 16,-11-2-704-16,-4-10-892 0</inkml:trace>
  <inkml:trace contextRef="#ctx0" brushRef="#br0" timeOffset="12232.84">23644 3221 6591 0,'0'0'476'0,"0"0"200"0,-17 53-227 0,7-8-449 16,2 10 0-16,-1 6 0 15,5 3 0-15,4 1 0 0,0-2 0 16,2-3 0-16,2-8 0 0,1-5 0 15,-1-6 0-15,-2-5 0 0,0-11-1646 16,-2-10-2635-16</inkml:trace>
  <inkml:trace contextRef="#ctx0" brushRef="#br0" timeOffset="12821.78">23790 3725 6514 0,'0'0'405'16,"-14"35"-285"-16,8-14 420 15,0 0 28-15,4 0-523 0,-3-2-45 16,1-4 0-16,4-3 0 0,0-5 0 16,0-4 0-16,0-2 0 0,0-1 0 15,9-3 0-15,-1-11 0 0,4-10 0 16,3-7 0-16,-1-6 0 0,5 3 0 15,-3 4 0-15,-1 3 0 16,-3 9 0-16,-1 8 0 0,-5 6 0 16,-6 4 0-16,0 11 0 0,4 10 0 15,-4 8 0-15,2 0 0 0,0-3 0 16,0-6 0-16,0-5 0 16,2-5 0-16,-2-5 0 0,2-3 0 15,5-2 0-15,3-9 0 0,-2-7 0 16,3-7 0-16,-3-2 0 0,-2-1 0 15,3 2 0-15,-3 1 0 0,0 8 0 16,-4 3 0-16,-4 7 0 0,5 3 0 16,-3 2 0-16,2 2 0 15,2 12 0-15,4 11 0 0,-1 8 0 16,-1 6 0-16,-2 0 0 0,-4-6 0 16,2-1 0-16,2-5 0 0,1-5 0 15,7-9 0-15,-4-5-1309 0,1-8-908 16</inkml:trace>
  <inkml:trace contextRef="#ctx0" brushRef="#br0" timeOffset="13146.58">24208 3174 7263 0,'0'0'468'0,"0"0"-136"15,-16 50-203-15,11-24-129 0,1 7 0 16,4 3 0-16,2 2 0 0,2 7 0 15,1 4 0-15,-3 7 0 0,-2 3 0 16,-2 3 0-16,-7-3 0 0,1-2 0 16,0-9 0-16,0-11 0 15,-1-10 0-15,7-13 0 0,0-9 0 16,2-5 0-16,4-5 0 0,2-13 0 16,7-13 0-16,5-8 0 0,5-1 0 15,-2 4 0-15,-3 10 0 0,-3 10 0 16,-7 8 0-16,-4 5 0 0,0 5 0 15,1 7 0-15,1 7 0 16,-2 4 0-16,2 3 0 0,-2-3 0 16,2-3 0-16,3-3 0 0,-1-3 0 15,4-1 0-15,1-6-1197 0,-5-4-1032 16,-2 0-2137-16</inkml:trace>
  <inkml:trace contextRef="#ctx0" brushRef="#br0" timeOffset="13439.83">24485 3637 6911 0,'0'0'1012'16,"0"0"-743"-16,0 0-269 0,-33-25 0 15,25 25 0-15,-7 8 0 16,-1 5 0-16,-3 7 0 0,9 2 0 16,1 5 0-16,5 0 0 0,4 1 0 15,2-1 0-15,9-3 0 0,3-4 0 16,3-5 0-16,3-5 0 0,-3-4 0 15,4-6 0-15,-5 0 0 16,-1-6 0-16,-5-4 0 0,-4-5 0 16,0-1 0-16,-4-4 0 0,-2-2 0 15,-2-3 0-15,-4 0 0 0,-4 0 0 16,-3 0 0-16,-3 2 0 16,-1 0 0-16,-1 0 0 0,5 4-1033 15,3 0-2165-15</inkml:trace>
  <inkml:trace contextRef="#ctx0" brushRef="#br0" timeOffset="13884.98">24688 3175 4958 0,'0'0'700'0,"0"0"80"16,0 0-51-16,0 0-201 0,6 65-44 15,-12-15-471-15,-3 10-13 0,-1 3 0 16,2-2 0-16,2 2 0 15,-3 0 0-15,5-2 0 0,-2-5 0 16,4-7 0-16,-2-7 0 0,4-8 0 16,0-10 0-16,4-11-173 0,-2-5-1283 15,8-8-373-15</inkml:trace>
  <inkml:trace contextRef="#ctx0" brushRef="#br0" timeOffset="14085.64">24936 3079 7859 0,'0'0'16'0,"0"0"301"16,4 55-317-16,-10-16 0 0,-3 5 0 15,3-2 0-15,2 6 0 16,-2 5 0-16,2 4 0 0,-3 6 0 16,1 0 0-16,-2 2 0 0,2-5 0 15,-2-4 0-15,1-7 0 0,3-9 0 16,2-10 0-16,0-10-717 0,2-10-852 15</inkml:trace>
  <inkml:trace contextRef="#ctx0" brushRef="#br0" timeOffset="14253.75">24797 3513 6891 0,'0'0'496'0,"0"0"309"15,0 0-805-15,0 0 0 0,48-24 0 16,-23 20 0-16,-5 1 0 0,-1 3 0 15,-1 3 0-15,-1 0 0 0,-1 2 0 16,3 1 0-16,2-2-481 0,-3-1-1224 16,-1-2-28-16</inkml:trace>
  <inkml:trace contextRef="#ctx0" brushRef="#br0" timeOffset="14534.6">25113 3506 6226 0,'0'0'1245'0,"0"0"-524"15,0 0-721-15,0 0 0 16,0 0 0-16,44-1 0 0,-11-9 0 16,4 0 0-16,-4 1 0 0,-4 3 0 15,-6 4 0-15,-7 2 0 0,-5 7 0 16,-5 6 0-16,-6 5 0 16,-10 6 0-16,-9 5 0 0,-10 5 0 15,-2 4 0-15,-6 1 0 0,4-3 0 16,8-3 0-16,4-4 0 0,11-4 0 15,8-4 0-15,4-3 0 0,12-3 0 16,9-2 0-16,10-5 0 0,0-4 0 16,5-4 0-16,-3-2 0 0,-2-8 0 15,-2-3 0-15,0-6 0 16,-11 2-2566-16,-7-2-1976 0</inkml:trace>
  <inkml:trace contextRef="#ctx0" brushRef="#br0" timeOffset="14661.91">25091 3728 7459 0,'0'0'24'16,"0"0"332"-16,37 10-3 0,-2-10-353 15,6 0 0-15,3-3 0 0,5-3 0 16,-1 0 0-16,2-1 0 0,-1 0 0 16,-12 3 0-16,-1-5-2938 0</inkml:trace>
  <inkml:trace contextRef="#ctx0" brushRef="#br0" timeOffset="15264.89">25986 3547 5730 0,'0'0'684'16,"-13"53"-103"-16,5-18-9 0,2 0-204 15,0 1-111-15,-1-4-257 16,3-2 0-16,-2-4 0 0,0-6 0 0,4-7 0 15,0-5 0-15,2-4 0 16,0-4 0-16,0-1 0 0,4-9 0 16,4-7 0-16,5-15 0 0,-1-8 0 15,5-3 0-15,1 0 0 16,1 5 0-16,1 6 0 0,-1 11 0 0,-7 9 0 16,-3 8 0-16,-1 11 0 15,-2 13 0-15,0 9 0 0,-1 8 0 16,-1 4 0-16,-4-4 0 0,2-3 0 15,0-4 0-15,4-3 0 0,0-4 0 16,0-4 0-16,5-4 0 0,-7-5 0 16,2-5-1005-16,-4-3-364 0,4-4-3049 15</inkml:trace>
  <inkml:trace contextRef="#ctx0" brushRef="#br0" timeOffset="15513.85">26271 3613 6719 0,'0'0'1388'0,"0"0"-1303"16,0 0-85-16,-17 42 0 0,9-13 0 16,2 2 0-16,6-1 0 0,0-5 0 15,6-2 0-15,5-2 0 0,1-6 0 16,7-2 0-16,-1-5 0 16,1-5 0-16,-1-3 0 0,1-7 0 15,-7-5 0-15,3-8 0 0,-5-3 0 16,-2-5 0-16,1-4 0 0,-5-1 0 15,-2-3 0-15,-2 3 0 0,0 6 0 16,0 8 0-16,0 8 0 0,0 7 0 16,0 2-861-16,0 2-460 0,-2 1-2072 15</inkml:trace>
  <inkml:trace contextRef="#ctx0" brushRef="#br0" timeOffset="15926.6">26420 3709 4998 0,'0'0'1156'15,"-13"53"-475"-15,9-29 487 0,-2-5-979 16,4-6-189-16,2-4 0 0,0-4 0 16,0-3 0-16,4-2 0 0,7-9 0 15,1-10 0-15,4-7 0 0,-1-5 0 16,1-2 0-16,-5 2 0 0,-1 2 0 16,0 3 0-16,-1 4 0 15,-1 6 0-15,-4 6 0 0,0 4 0 16,-4 3 0-16,0 3 0 0,0 0 0 15,2 7 0-15,-2 6 0 0,0 10 0 16,0 2 0-16,0 1 0 0,0-2 0 16,2-6 0-16,3-4 0 0,-1-5 0 15,0-3 0-15,0-5 0 16,2-2 0-16,4-7 0 0,1-9 0 16,1-5 0-16,1-3 0 0,-3-2 0 15,-2 4 0-15,1 2 0 0,1 2 0 16,-4 6 0-16,-2 6 0 0,-4 3 0 15,2 3 0-15,2 1 0 16,1 8 0-16,3 11 0 0,-2 9 0 16,0 5 0-16,0 5 0 0,-4-4 0 15,1-1 0-15,-1-4 0 0,-2-3 0 16,4-4 0-16,0-4 0 16,0-5 0-16,-2-5 0 0,2-5 0 15,0-3-1045-15,3-3-356 0,1-13-2245 0</inkml:trace>
  <inkml:trace contextRef="#ctx0" brushRef="#br0" timeOffset="16259.08">26827 3212 5098 0,'0'0'1625'0,"29"-44"-1157"0,-21 32 24 16,-8 12 17-16,0 12-509 0,0 13 0 16,-6 7 0-16,-4 12 0 0,-5 2 0 15,3 3 0-15,2 4 0 0,1 5 0 16,5 6 0-16,0 2 0 0,2 0 0 15,2-7 0-15,4-7 0 16,6-9 0-16,5-9 0 0,3-8 0 16,9-9 0-16,-4-10 0 0,0-7 0 15,0-10 0-15,-7-9 0 0,-1-8 0 16,-3-6 0-16,-6-7 0 16,-6-5 0-16,0 3 0 0,-10 5 0 15,-3 11 0-15,-3 12 0 0,-5 8 0 16,-4 6 0-16,-1 3 0 0,-3 7 0 15,2 2 0-15,0 5 0 0,4 0 0 16,7 1 0-16,7 1-253 0,9 0-1115 16,11-1 295-16,3-5-27 0,5-1-2022 15</inkml:trace>
  <inkml:trace contextRef="#ctx0" brushRef="#br0" timeOffset="16630.52">27052 3802 6274 0,'0'0'1417'0,"0"0"-916"15,29-43-501-15,-22 25 0 16,5-3 0-16,-4 0 0 0,3-1 0 16,-1 1 0-16,-4 2 0 0,-2 5 0 15,-2 6 0-15,-2 6 0 0,0 2 0 16,-10 4 0-16,-5 12 0 0,-7 8 0 16,-1 7 0-16,-2 5 0 15,7-3 0-15,3-1 0 0,13-3 0 16,4-4 0-16,11-2 0 0,5-6 0 15,5-3 0-15,4-6 0 0,0-3 0 16,-1-2 0-16,-1-2 0 0,0 0 0 16,-4 1 0-16,-3 1 0 0,-3 1 0 15,-5 0 0-15,-4 0 0 16,-1 0 0-16,-1-1 0 0,0 0 0 16,0 0 0-16,2-3 0 15,-2-2 0-15,5-7 0 0,-1-11 0 0,0-5 0 16,0-8 0-16,-1-2 0 0,-1 3 0 15,0 1 0-15,0 3 0 16,0 3 0-16,-4-1 0 0,0 2 0 16,-2 6-593-16,0 4-2172 0</inkml:trace>
  <inkml:trace contextRef="#ctx0" brushRef="#br0" timeOffset="16876.61">27348 3206 3873 0,'0'0'553'0,"0"0"-61"0,0 0 200 0,0 0-36 16,0 0 301-16,45 4-473 0,-26 13-112 15,0 5-259-15,-5 3-113 0,3-3 0 16,-1 1 0-16,-1-3 0 0,1-2 0 15,1-4 0-15,-3-4 0 16,1-3 0-16,-5-4-1373 0,-2-1-212 16,-6-2-780-16</inkml:trace>
  <inkml:trace contextRef="#ctx0" brushRef="#br0" timeOffset="17000.05">27600 3253 6526 0,'0'0'945'0,"0"0"-224"0,0 0-721 16,0 0 0-16,33-8 0 0,-12 14 0 15,4 3 0-15,-3 1 0 0,1 5 0 16,2 2 0-16,-6 4 0 0,-7-4-2078 16,-2-1-1447-16</inkml:trace>
  <inkml:trace contextRef="#ctx0" brushRef="#br0" timeOffset="26145.03">10976 618 3417 0,'0'0'1661'0,"0"0"-1089"0,0 0 461 16,0 0-329-16,0 0-196 0,0 0-211 15,0 0-297-15,0 0 0 16,0 0 0-16,-10-10 0 0,10 30 0 15,10 19 0-15,1 20 0 0,5 25 0 16,-1 23 0-16,-5 14 0 16,-4-8 0-16,-6-15 0 0,-4-18 0 15,2-21 0-15,-6-10 0 0,6-8-681 16,-2-14-312-16,4-12-2120 0</inkml:trace>
  <inkml:trace contextRef="#ctx0" brushRef="#br0" timeOffset="26478.4">10981 1096 7367 0,'0'0'168'16,"0"0"489"-16,-9-42-657 0,24 22 0 0,5-3 0 16,11 0 0-16,7 2 0 0,-1 6 0 15,6 5 0-15,-1 9 0 16,-5 3 0-16,-2 9 0 0,-14 3 0 15,-11 6 0-15,-4 1 0 0,-10 4 0 16,-8 0 0-16,-7 1 0 0,-4 2 0 16,-4 0 0-16,-4 2 0 15,0 0 0-15,5 1 0 0,5 0 0 16,4 1 0-16,9-5 0 0,8-1 0 16,4-3 0-16,11-3 0 0,5-2 0 15,3-6 0-15,8-3 0 16,0-4 0-16,10-5 0 0,-1-1 0 15,-5-3-405-15,-2-3-1320 0</inkml:trace>
  <inkml:trace contextRef="#ctx0" brushRef="#br0" timeOffset="26861.85">11743 1032 4638 0,'0'0'2013'0,"-41"-33"-1509"0,18 20 180 0,-2 4-331 16,-1 4-353-16,1 5 0 0,8 2 0 15,5 10 0-15,1 6 0 0,3 9 0 16,6 8 0-16,2 9 0 0,2 5 0 16,9 2 0-16,3-1 0 0,3-7 0 15,7-7 0-15,3-9 0 16,4-12 0-16,6-8 0 0,-3-9 0 15,1-9 0-15,-2-9 0 0,-8 2-929 16,-9-6-2929-16</inkml:trace>
  <inkml:trace contextRef="#ctx0" brushRef="#br0" timeOffset="27017.92">11822 681 6466 0,'0'0'84'0,"-27"56"613"15,17-16-17-15,-1 6-415 0,7 7-265 16,4 4 0-16,0 4 0 0,6 1 0 16,5 3 0-16,3-1 0 0,3-1 0 15,-3-5 0-15,7-6 0 0,0-13-101 16,-9-13-2144-16,7-10-2041 0</inkml:trace>
  <inkml:trace contextRef="#ctx0" brushRef="#br0" timeOffset="27355.1">12357 966 6711 0,'0'0'232'0,"33"-11"8"0,-6 3 652 16,8-3-775-16,3-2-117 15,-3 0 0-15,-2 4 0 0,-6 1 0 16,-7 5 0-16,-3 0 0 0,-7 3 0 15,1 0-369-15,-7 0-795 0,-4 3-653 0</inkml:trace>
  <inkml:trace contextRef="#ctx0" brushRef="#br0" timeOffset="27502.34">12409 1139 7095 0,'0'0'388'0,"33"10"308"0,-2-8-683 16,0-2-13-16,2 0 0 0,2 1 0 16,-2 0 0-16,5-1 0 0,-3 0 0 15,-8-4 0-15,-1-5-1485 0</inkml:trace>
  <inkml:trace contextRef="#ctx0" brushRef="#br0" timeOffset="28670.82">13629 730 5046 0,'0'0'360'0,"0"0"232"15,-31-44 513-15,26 28-749 0,5-3-48 16,11-4 117-16,-1-2-425 0,11-6 0 16,-1-1 0-16,7 4 0 15,4-1 0-15,4 4 0 0,-6 5 0 16,6 7 0-16,-8 6 0 0,0 7 0 16,0 4 0-16,-6 9 0 0,-1 7 0 15,-5 5 0-15,-5 7 0 16,-4 6 0-16,-6 10 0 0,0 3 0 15,-4 6-53-15,-2 0 29 0,-4-6 20 16,-7 0-92-16,1-6 96 0,-3-2 12 16,3-4-12-16,-1-10 0 0,3-5 0 15,1-6 16-15,-1-6-16 0,-3-9 0 16,3-3 16-16,1-8-16 16,-5-6 0-16,5-4-12 0,3-8 12 15,0-3 44-15,3-3-40 0,3 2 28 16,10 7 33-16,5 5-65 0,3 7 0 15,3 3 0-15,3 3 0 0,1 4 0 16,2 1 0-16,2 8 0 0,6 4 0 16,0 7 0-16,-2 3 0 15,2 5 0-15,-2 4 0 0,-3 0-241 16,-3-2-323-16,-8-8-645 0,1-6-716 0</inkml:trace>
  <inkml:trace contextRef="#ctx0" brushRef="#br0" timeOffset="28873.77">14261 782 7839 0,'0'0'353'0,"0"0"-353"0,0 0 0 16,-2 41 0-16,8-11 0 0,0 6 0 0,5-1 0 15,-1 1 0-15,-2-1 0 16,-1 1 0-16,-1-1 0 0,-2-2 0 15,0-4 0-15,2-8 0 0,-4-6 0 16,2-9-1381-16,-4-5-584 0,7-10-1249 16</inkml:trace>
  <inkml:trace contextRef="#ctx0" brushRef="#br0" timeOffset="29045.64">14455 731 7319 0,'0'0'873'16,"0"0"-873"-16,0 0 0 0,0 0 0 15,0 0 0-15,25 57 0 0,-14-22 0 16,-1 8 0-16,6-2 0 0,-1 0 0 16,-3 3 0-16,3-2 0 0,-5 2 0 15,-4-4 0-15,-6-3 0 16,0-5 0-16,0-11-473 0,-2-9-1284 0,-6-9-4205 16</inkml:trace>
  <inkml:trace contextRef="#ctx0" brushRef="#br0" timeOffset="29187.53">14242 794 6867 0,'0'0'876'0,"34"-11"-532"15,-3 5-239-15,6 3-105 0,4 1 0 16,3 1 0-16,1 1 0 0,-8 0 0 16,0 0 0-16,-4-2 0 0,-12-2-2362 15</inkml:trace>
  <inkml:trace contextRef="#ctx0" brushRef="#br0" timeOffset="29789.31">15200 565 5090 0,'0'0'812'0,"6"-42"-7"15,-17 20 139-15,1-3-548 0,-2-3-251 16,-7-2-145-16,-4-1 0 0,-1 3 0 16,1 2 0-16,-2 3 0 15,-2 7 0-15,4 6 0 0,-1 5 0 16,3 5 0-16,0 7 0 0,-2 9 0 16,3 5 0-16,-1 5 0 0,5 10 0 15,1 4 0-15,11 5 0 16,4 5 0-16,10 9 0 0,15 4 0 15,6 1 0-15,10 4 0 0,-7-9 0 16,1 1 0-16,-8-4 0 0,-11-2 0 16,-1-6 0-16,-7-5 0 0,-4-7 0 15,2-6 0-15,-6-3 0 0,0-9-893 16,-2-6-72-16,-2-6-331 0,0-6-2146 16</inkml:trace>
  <inkml:trace contextRef="#ctx0" brushRef="#br0" timeOffset="29931.61">14801 990 6971 0,'0'0'384'16,"0"0"-4"-16,0 0 77 0,51-28-457 15,-7 18 0-15,7 0 0 0,11 3 0 16,-2 0 0-16,-2 2 0 0,-6 2 0 16,2 2 0-16,-9-1 0 0,-12 2-1617 15,-8-2-2133-15</inkml:trace>
  <inkml:trace contextRef="#ctx0" brushRef="#br0" timeOffset="30692.6">13608 1406 5622 0,'0'0'172'0,"0"0"-132"16,58 5 88-16,-7-3 268 0,13-1 69 16,15-1 159-16,12-4-420 15,19-5 4-15,20-1 72 0,12-3-227 16,1 1-53-16,-2 5 0 0,-11 1 0 16,-19 6 0-16,-15 1-129 0,-14 4-395 15,-18-1-80-15,-12 3-437 16,-15 1 197-16,-14-2-65 0,-15 2-1784 0</inkml:trace>
  <inkml:trace contextRef="#ctx0" brushRef="#br0" timeOffset="31267.84">14555 1698 6294 0,'0'0'244'0,"-7"-40"-103"0,-7 22 431 0,-13 5-372 16,-4 5-20-16,-2 8 16 0,-4 5-112 15,-5 11 4-15,-5 11 40 16,6 5-76-16,-3 6-39 0,13 5-13 15,6-1 0-15,15 0 0 0,10 1 0 16,21-4 0-16,10-4 0 0,20-5 0 16,9-6 0-16,8-8 0 0,11-7 0 15,4-4 0-15,6-3 0 0,-5-6 0 16,-15-3-1798-16,-7-5-1475 0</inkml:trace>
  <inkml:trace contextRef="#ctx0" brushRef="#br0" timeOffset="32205.13">15582 1328 7855 0,'0'0'232'16,"0"0"-156"-16,0 0-47 0,0 0-29 15,0 0 0-15,0 0-885 16,33 4-2024-16</inkml:trace>
  <inkml:trace contextRef="#ctx0" brushRef="#br0" timeOffset="33114.14">16314 1196 5454 0,'0'0'748'0,"0"0"-115"0,-23-45 479 16,4 31-867-16,3 3-245 0,-7 0 0 16,2 5 0-16,1 2 0 0,1 4 0 15,1 6 0-15,-1 7 0 0,2 6 0 16,3 6 0-16,4 4 0 0,-3 5 0 16,9 3 0-16,4 0 0 0,4-3 0 15,7-2 0-15,5-6 0 16,5-6 0-16,6-6 0 0,8-6 0 15,2-8 0-15,0-4 0 0,7-7 0 16,-9-3 0-16,-4-4-197 0,-9-1-543 16,-3 4-1445-16,-7-4-672 0</inkml:trace>
  <inkml:trace contextRef="#ctx0" brushRef="#br0" timeOffset="33647.96">16357 686 5650 0,'0'0'244'0,"0"0"400"0,0 0 577 16,0 0-788-16,0 0-433 0,0 0 0 15,0 0 0-15,0 0 0 16,-27 83 0-16,31-1 0 0,13 8 0 15,4 1 0-15,-1-6 0 0,-3-13 0 16,-7-5 0-16,5-8 0 0,-9-9 0 16,4-11 0-16,-10-6 0 15,0-11 0-15,0-7-2902 0</inkml:trace>
  <inkml:trace contextRef="#ctx0" brushRef="#br0" timeOffset="35676.69">17376 1110 3069 0,'0'0'584'0,"-39"1"-360"0,24 1 357 0,1-1-45 15,4 2-320-15,1 1-116 16,1-1-48-16,2 0-52 0,2 0 4 15,4 0-4-15,-2-2 8 0,-2 3-8 16,4-1 336-16,0 1 20 0,0-1 88 16,10 1 257-16,17-4-261 15,14 0-176-15,13-6 13 0,8-4-277 16,2 0 0-16,-16 0 0 0,-7 3 0 16,-10 1 0-16,-8 3 0 0,-9-1-649 15,-4 2-331-15,-5-1-2098 0</inkml:trace>
  <inkml:trace contextRef="#ctx0" brushRef="#br0" timeOffset="35887.51">17349 1243 6987 0,'0'0'796'0,"0"0"-387"16,0 0-409-16,0 0 0 0,56 8 0 15,-17-4 0-15,11-1 0 0,0-1 0 16,5-1 0-16,5-1 0 0,2-2 0 16,7-6 0-16,-22 1-1345 15,-1-6-1961-15</inkml:trace>
  <inkml:trace contextRef="#ctx0" brushRef="#br0" timeOffset="36614.19">18931 699 4089 0,'0'0'613'0,"0"0"-25"0,0 0 492 0,0 0-703 16,0-37-89-16,10 16 120 0,9-3-248 16,5-2-20-16,5 0 88 0,2-1-124 15,2-1 13-15,5 3-117 16,1 6 0-16,-4 6 0 0,-4 8 0 15,-6 6 0-15,-4 8 0 0,-5 9 0 16,-10 5 0-16,3 5 0 0,-9 4 0 16,-5 9 0-16,-5 3 0 0,-6 3 0 15,-9 0 0-15,4-4 0 0,-2-2 0 16,-1 2 0-16,5-5 0 16,7-1 0-16,5-3 0 0,7-2 0 0,11-4 0 15,3-4 0-15,9-5 0 16,2-5 0-16,4-5 0 0,6-5 0 15,2-3 0-15,0-1 0 0,0-1 0 16,-4-2 0-16,-4-3 0 0,-8-3 0 16,-4 1-1357-16,-7-4-1569 0</inkml:trace>
  <inkml:trace contextRef="#ctx0" brushRef="#br0" timeOffset="36883.08">19543 783 2625 0,'0'0'3145'0,"0"0"-2389"16,0 0-175-16,0 0-77 0,0 0 77 16,0 0-581-16,0 0 0 0,0 0 0 15,0 0 0-15,37 23 0 16,-31 16 0-16,0 8 0 0,5-1 0 15,-5-7 0-15,4-8 0 0,-4-7 0 16,3-5 0-16,-5-5 0 0,-2-3 0 16,4-7 0-16,-6-3-793 15,2-2-1116-15</inkml:trace>
  <inkml:trace contextRef="#ctx0" brushRef="#br0" timeOffset="37056.15">19762 749 8055 0,'0'0'137'0,"-17"56"-137"0,15-20 0 16,2 1 0-16,2 1 0 0,8-2 0 15,5-1 0-15,1-3 0 0,1 0 0 16,2-1 0-16,-7-3 0 16,-2 1 0-16,-6-4 0 0,-1-7-549 0,-10-5-3869 15</inkml:trace>
  <inkml:trace contextRef="#ctx0" brushRef="#br0" timeOffset="37413.8">19534 756 7735 0,'0'0'457'0,"37"-26"-457"16,1 15 0-16,-3 4 0 15,4 3 0-15,0 4 0 0,-1 3 0 16,3 3 0-16,0 1 0 0,-8-2 0 16,-2-4-1625-16</inkml:trace>
  <inkml:trace contextRef="#ctx0" brushRef="#br0" timeOffset="37846.19">18877 1408 8063 0,'41'-1'129'0,"19"-2"-129"0,29-3 0 0,6-1 0 0,19-6 0 16,4-2 0-16,2-1 0 0,0 0 0 15,-9 1 0-15,-5 2 0 0,-13 4 0 16,-31 3-2006-16,-15-2-1443 0</inkml:trace>
  <inkml:trace contextRef="#ctx0" brushRef="#br0" timeOffset="39268.61">19288 1842 4830 0,'0'0'876'0,"0"0"-144"16,0 0 349-16,0 0-673 0,-2-54-143 15,15 29-265-15,3-3 0 0,7 1 0 16,6-3 0-16,2 3 0 0,6 2 0 16,0 4 0-16,-6 5 0 15,0 6 0-15,-4 7 0 0,-6 4 0 16,-5 9 0-16,-5 6 0 0,-1 8 0 16,-4 6 0-16,-4 9 0 0,-2 7 0 15,0 10 0-15,-2 3 0 16,0 1 0-16,2-1 0 0,0-4 0 15,4-4 0-15,3-6 0 0,5-8 0 16,2-5 0-16,11-7 0 0,4-10 0 16,0-5 0-16,2-8 0 0,-8-2 0 15,-3-7 0-15,-5-4 0 0,-13-5 0 16,2 4-1041-16,-4-2-856 0</inkml:trace>
  <inkml:trace contextRef="#ctx0" brushRef="#br0" timeOffset="40056.05">19609 1902 5002 0,'0'0'832'0,"0"0"405"15,0 0-425-15,0 0-503 0,0 0-309 16,0 0 0-16,-42 0 0 0,13 32 0 16,-6 5 0-16,4 6 0 0,4-5 0 15,7-8 0-15,9-5 0 0,3-4 0 16,4-3 0-16,4-1 0 0,0-4 0 16,0-6 0-16,0-2-1213 0,2-5-2453 15</inkml:trace>
  <inkml:trace contextRef="#ctx0" brushRef="#br0" timeOffset="40409.78">20427 1341 8192 0,'0'0'0'0,"0"0"0"0,0 0 0 0,0 0 0 16,0 0-633-16,0 0-2380 0</inkml:trace>
  <inkml:trace contextRef="#ctx0" brushRef="#br0" timeOffset="40864.08">20868 1361 2160 0,'0'0'4222'16,"0"0"-3649"-16,0 0-13 0,-15-44 117 16,11 28-677-16,-4 3 0 0,-3 1 0 15,-1 5 0-15,-2 5 0 0,-5 4 0 16,-2 12 0-16,1 6 0 16,-3 10 0-16,-2 2 0 0,8 4 0 0,7-2 0 15,4 1 0-15,6-6 0 16,6-3 0-16,11-7 0 0,3-5 0 15,5-7 0-15,4-5 0 0,4-5 0 16,2-6 0-16,0-5-137 0,-4-5-783 16,-6 3-1453-16,-6-3-401 0</inkml:trace>
  <inkml:trace contextRef="#ctx0" brushRef="#br0" timeOffset="41239.35">20932 904 7679 0,'0'0'432'0,"0"0"-351"0,0 0-81 16,0 0 0-16,0 47 0 0,10 5 0 15,0 9 0-15,5 5 0 16,-3-3 0-16,-1-2 0 0,-1 4 0 15,-8 0 0-15,-2-1 0 0,-2 0 0 16,-2-5 0-16,-2-16-65 0,3-4-4221 0</inkml:trace>
  <inkml:trace contextRef="#ctx0" brushRef="#br0" timeOffset="64295.99">2309 5407 2953 0,'0'0'320'16,"0"0"652"-16,0 0-343 0,0 0 63 15,0 0-360-15,48 2-60 0,-28-4 60 16,1 2-215-16,2 0 11 0,6 0 52 16,-3 2-104-16,10-1 36 0,7-1 124 15,2 0-112-15,9-3-24 16,10 0 28-16,9-2-92 0,-1-1 44 16,9 1-32-16,7-1-36 0,1 1-12 15,9-1 16-15,5 1-8 0,6-1-8 16,-1-1 4-16,6 0 0 15,1 0-4-15,5 0 8 0,2 2 4 16,-2 0-12-16,0 1 4 0,2 3 4 16,-2 1-8-16,2 0 112 0,-4 0-96 15,2 2-16-15,-1 2 8 16,3 1-4-16,-2 0-4 0,2-2 0 16,2-1 4-16,4-1-4 0,3-2 4 15,5-6 4-15,5-3-8 0,1-7 0 16,7-2 4-16,2-1-4 0,-4-3 0 15,0 3 12-15,-5 1-12 0,-5 6 0 16,-9 5 8-16,-4 4-8 0,-4 5 0 16,-5 8-4-16,-7 3 4 0,-9 6-4 15,-6 2-112-15,-8 2-172 16,-13 0-676-16,-18-7-205 0,-13-6-700 0</inkml:trace>
  <inkml:trace contextRef="#ctx0" brushRef="#br0" timeOffset="71389.87">1955 6600 3101 0,'0'0'1072'15,"0"0"-755"-15,0 0 131 0,0 0-88 16,50 6-100-16,-29-6 76 0,4 0-136 16,-1-1-32-16,3-2 60 15,4 1-168-15,2-2-3 0,2 1-9 16,5 3-36-16,5 0-12 0,3 0 8 16,1 0-8-16,7 0 0 0,6-1 4 15,8-2 4-15,7 0-8 0,8-1 0 16,-1-1 0-16,7 0 0 0,5 0 8 15,1-1 0-15,2 1-8 0,6-2 0 16,3 1 8-16,6 1-8 0,3-1 0 16,3 1 0-16,10-1 0 15,7 0 0-15,-1 1 0 0,7 1 0 16,4-2 0-16,-1 3-28 0,12 0 28 16,-3 0 0-16,6-1 0 0,-4 1 0 15,6 0 0-15,-6 1 0 16,0 0 0-16,3-1 0 0,-3 1 0 15,0 0 0-15,-4 0 0 0,0 0 4 16,-2 0-4-16,-5 1 0 0,-3-1-4 16,-11 0 0-16,-12-4-253 15,-37 2-399-15,-9-3-476 0</inkml:trace>
  <inkml:trace contextRef="#ctx0" brushRef="#br0" timeOffset="83068.86">13870 7433 3021 0,'0'0'3093'0,"0"0"-2312"16,0 0 39-16,0 0-440 15,0 0-283-15,-10 38-97 0,4-12 0 16,-2 6 0-16,1 4 0 0,3-1 0 16,-2 7 0-16,0 0 0 0,-2 3 0 15,5-1 0-15,3-3 0 16,0-6 0-16,3-3 0 0,7-6 0 16,0-4 0-16,5-7 0 0,1-8 0 15,5-6 0-15,0-2 0 0,5-11 0 16,-5-3 0-16,0-9 0 0,-5-2 0 15,-7 0 0-15,-9 0 0 0,-5 6 0 16,-9 0 0-16,-7 3 0 0,-1 4 0 16,-3 1 0-16,4 7 0 15,-2 3 0-15,7 2 0 0,1 0 0 16,5 1 0-16,6 3 0 0,4-2 0 16,-2 4 0-16,2 1-1169 0,0-2-500 15,2 2-3665-15</inkml:trace>
  <inkml:trace contextRef="#ctx0" brushRef="#br0" timeOffset="83362.06">14085 7969 3545 0,'0'0'1261'0,"0"0"-21"0,0 0-495 0,0 0-181 16,0 0 273-16,0 0-837 0,-8-49 0 16,8 25 0-16,4-4 0 0,2 5 0 15,3-2 0-15,-3 3 0 16,0 3 0-16,-2 4 0 0,2 2 0 15,-1 2 0-15,1 4 0 0,-2 2 0 16,-4 3 0-16,10-2 0 0,1 3 0 16,-5-2-177-16,4 1-2960 0</inkml:trace>
  <inkml:trace contextRef="#ctx0" brushRef="#br0" timeOffset="84125.42">14313 7887 6242 0,'0'0'1073'0,"0"0"-597"0,0 0-75 15,0 0-401-15,0 0 0 0,31-38 0 16,-17 22 0-16,-1-2 0 0,-3-1 0 15,-4 0 0-15,2 0 0 0,-6-1 0 16,3 2 0-16,-5 1 0 0,-5 3 0 16,-1 3 0-16,-4 4 0 0,0 6 0 15,-3 4 0-15,-1 8 0 16,-1 11 0-16,-1 3 0 0,-1 4 0 16,3 4 0-16,3 1 0 0,9-2 0 15,4-3 0-15,9-4 0 16,7-5-65-16,5-6-839 0,8-6 528 15,-4-6 79-15,8-2-279 0,-2-8 428 16,-6-5-80-16,2-3-160 0,-10-2 272 16,-1-3-28-16,-12 0 136 15,1-3 8-15,-7 2 8 0,0-2 84 16,-7-1 124-16,3 5 268 0,-2 2 320 16,2 6-415-16,2 9 43 0,-2 2 316 15,-7 1-671-15,5 8-77 0,-4 6 0 16,0 7 0-16,-1 3 0 0,5 1 0 15,2-4 0-15,0 2 0 0,4-3 0 16,0-5 0-16,4-1 0 0,6-5 0 16,1-3 0-16,3-4 0 15,-2-3 0-15,3-5 0 0,-3-1 0 16,-3-4 0-16,1 1 0 0,-8 0 0 16,2 3 0-16,0 1 0 0,-2 2 0 15,-2 1 0-15,4 2 0 16,-2 1 0-16,3 6 0 0,-1 4 0 15,2 5 0-15,0 0 0 0,4-1 0 16,1-1 0-16,3-1-545 0,-1-4-315 16,-3-2-353-16</inkml:trace>
  <inkml:trace contextRef="#ctx0" brushRef="#br0" timeOffset="84371.69">14776 7363 6078 0,'0'0'1465'0,"0"0"-965"0,0 0-351 16,0 0-149-16,0 0 0 0,-17 40 0 16,11 3 0-16,6 8 0 0,-4 8 0 15,4 3 0-15,4 1 0 16,-4 2 0-16,0-1 0 0,0-3 0 15,0-2 0-15,-4-7 0 0,4-6 0 16,-2-12 0-16,-2-13-741 0,4-9-948 16,-4-12-744-16</inkml:trace>
  <inkml:trace contextRef="#ctx0" brushRef="#br0" timeOffset="84496.22">14695 7758 6482 0,'0'0'829'0,"42"-27"-301"0,-20 10-175 15,3 2-353-15,-2-4 0 0,-3-1-89 16,1-3-331-16,-4 5-332 0,-3-2-1910 16</inkml:trace>
  <inkml:trace contextRef="#ctx0" brushRef="#br0" timeOffset="84805.47">14906 7447 5570 0,'-6'48'832'0,"0"-2"101"0,1 8-413 15,1-4-183-15,2 0-337 0,2-5 0 16,0-2 0-16,0-4 0 0,0-3 0 16,0-6 0-16,0-6 0 15,0-7 0-15,0-8 0 0,0-5 0 16,2-4 0-16,7-12 0 0,3-11 0 16,5-4 0-16,1-5 0 0,1 1 0 15,-9 7 0-15,5 3 0 0,-9 7 0 16,2 7 0-16,-6 3 0 0,-2 7 0 15,4 4 0-15,-4 7 0 0,4 1 0 16,-2 4 0-16,3-1 0 0,-5 1 0 16,6 0 0-16,-6 1 0 15,4-1 0-15,-2 0 0 0,-2 0 0 16,0-6-221-16,4-1-807 0,-4-6-325 16,0-4-3401-16</inkml:trace>
  <inkml:trace contextRef="#ctx0" brushRef="#br0" timeOffset="84959.52">15164 7789 6575 0,'0'0'1180'0,"0"0"-743"15,0 0-437-15,0 0 0 0,0 0 0 16,-10 44 0-16,10-21 0 0,-2 0 0 16,2-2 0-16,0-2 0 0,0 0 0 15,2-1 0-15,-2-4 0 0,0-1 0 16,-2-3-341-16,-2-7-1064 0,2-3-2808 0</inkml:trace>
  <inkml:trace contextRef="#ctx0" brushRef="#br0" timeOffset="85058.07">15185 7431 6743 0,'0'0'344'0,"0"0"-344"15,0 0-216-15,0 0-841 0,0 0-756 0</inkml:trace>
  <inkml:trace contextRef="#ctx0" brushRef="#br0" timeOffset="85687.75">15222 7961 7383 0,'0'0'772'0,"0"0"-735"0,0 0-37 15,0 0 0-15,0 0 0 0,25-57 0 16,-8 27 0-16,-1-2 0 0,5 1 0 15,-3 2 0-15,-1 4 0 0,-5 7 0 16,-1 6 0-16,-7 6 0 0,-4 5 0 16,0 1 0-16,0 1 0 0,0 11 0 15,-4 12 0-15,-2 5 0 16,1 6 0-16,5-5 0 0,0-6 0 16,11-2-709-16,-1-4 1 0,5-3-25 15,1-3-443-15,1-4 435 16,-3-5 229-16,3-3 512 0,-3-4 100 15,-4-7 256-15,-3-3 345 0,-3-3-189 16,-2-2 36-16,-2-1 369 0,0-1-461 16,-2 2-96-16,-2 5 152 15,-1 4-395-15,3 8-117 0,-2 2 0 16,0 7 0-16,-2 8 0 0,4 7 0 16,-2 0 0-16,4 1 0 0,10-8 0 15,-4-3-33-15,5-3-31 0,-1-2 44 16,-4-3 20-16,4 0 0 0,-5-3 96 15,1-1-75-15,-2 0-21 0,0 0 0 16,-2 0 0-16,4 2 0 16,-2 4 0-16,1 7 0 0,1 12 0 15,4 4 0-15,-4 4 0 0,5 0 0 16,-7-2 0-16,-4 1 0 0,0 3 0 16,-11 4 0-16,-5 3 0 0,-13 1 0 15,-8 2 0-15,-11 1 0 16,-5-2 0-16,-5-3 0 0,-4-2 0 15,8-9 0-15,-2-9 0 0,2-8 0 16,11-10 0-16,6-8 0 16,6-11 0-16,10-6 0 0,17-3 0 15,14-5 0-15,17-2 0 0,21-4 0 16,7-4 0-16,5-2 0 0,9-2 0 16,3-2 0-16,0-5 0 0,-14 10-2350 15,-8-2-3032-15</inkml:trace>
  <inkml:trace contextRef="#ctx0" brushRef="#br0" timeOffset="86429.44">16136 7806 4321 0,'0'0'2614'0,"0"0"-1746"0,0 0-708 16,0 0-16-16,-10 56-59 0,3-25-85 16,3 0 0-16,-2-1 0 15,0-4 0-15,0-3 0 0,-3-4 0 16,7-3 0-16,-2-8 0 0,4-7 0 16,0-1 0-16,6-5 0 0,5-9 0 15,3-12 0-15,7-9 0 0,-3-5 0 16,3 0 0-16,4 5 0 0,-2 5 0 15,-3 6 0-15,-5 11 0 0,-5 6 0 16,-4 6 0-16,1 2 0 0,-3 12 0 16,2 10 0-16,-4 6 0 15,-2 3 0-15,0-1 0 0,-2-5 0 16,2-4 0-16,0-2 0 0,0-6 0 16,0-6 0-16,0-4 0 0,4-4 0 15,0 0 0-15,7-11 0 16,1-10 0-16,2-5 0 0,1-3 0 15,-3 1 0-15,-1 6 0 0,-1 6 0 16,-4 4 0-16,-2 6 0 0,-4 4 0 16,4 2 0-16,-4 5 0 15,2 9 0-15,-2 7 0 0,0 5 0 16,0 2 0-16,-2 1 0 0,2-8 0 16,2 2 0-16,9-3 0 0,-1-5 0 15,7-2-549-15,-3-4-908 0,1-7-2228 0</inkml:trace>
  <inkml:trace contextRef="#ctx0" brushRef="#br0" timeOffset="86725.27">16649 7867 5918 0,'0'0'1757'0,"-5"-49"-1240"0,1 32-517 16,-2 6 0-16,2 4 0 0,2 3 0 16,-6 3 0-16,-1 1 0 0,-5 12 0 15,-1 6 0-15,-1 7 0 16,-1 3 0-16,7 4 0 0,-4 2 0 15,3 2 0-15,9 1 0 0,2-4 0 16,0-2 0-16,6-6 0 0,9-4 0 16,3-7 0-16,7-6 0 15,2-5 0-15,4-6 0 0,0-11 0 16,-8-5 0-16,2-8 0 0,-11 0 0 16,-4-4 0-16,-7 0 0 0,-3-1 0 15,-5 1 0-15,-5 4 0 0,-6 1 0 16,5 5 0-16,-1 0 0 0,6 4-861 15,6-2-100-15,2 4-315 0,4 0-1794 16</inkml:trace>
  <inkml:trace contextRef="#ctx0" brushRef="#br0" timeOffset="86929.34">16855 7411 6394 0,'0'0'897'0,"0"0"4"0,0 0-901 16,0 0 0-16,-2 38 0 0,2-3 0 16,0 7 0-16,2 3 0 0,5 0 0 15,1 3 0-15,-2 3 0 16,-2 1 0-16,-2 1 0 0,-2-1 0 16,-2-2 0-16,-6-2 0 0,-2-4 0 15,-1-7 0-15,-1-12-617 0,1-9-3401 0</inkml:trace>
  <inkml:trace contextRef="#ctx0" brushRef="#br0" timeOffset="87068.43">16760 7752 372 0,'0'0'6399'0,"35"-38"-5275"16,-12 26-827-16,-2 5-297 0,-1 6 0 16,-3 2 0-16,0 0 0 0,-1 3 0 15,-1-2 0-15,1-1 0 0,5-1 0 16,-3 0-1553-16,-5 0-1085 0</inkml:trace>
  <inkml:trace contextRef="#ctx0" brushRef="#br0" timeOffset="87220.97">17029 7785 6390 0,'0'0'1193'0,"-10"57"-609"0,3-27-559 16,3-1-25-16,2 1 0 0,-2-4 0 15,4-2 0-15,4-3 0 0,-2-6 0 16,2-2 0-16,1-8-57 0,-3-2-1900 15,2-11-680-15</inkml:trace>
  <inkml:trace contextRef="#ctx0" brushRef="#br0" timeOffset="87360.14">17145 7453 7127 0,'0'0'364'0,"0"0"-116"15,0 0-56-15,0 0-192 0,0 0-36 16,0 0 36-16,8 50-84 15,0-23-232-15,1 4-817 0,-5-11 69 16,-2 5-305-16</inkml:trace>
  <inkml:trace contextRef="#ctx0" brushRef="#br0" timeOffset="87614.23">17269 7808 7563 0,'0'0'629'0,"0"0"-629"0,0 0 0 15,0 0 0-15,0 0 0 0,0 0 0 16,-35-18 0-16,18 30 0 0,3 7 0 16,-3 9 0-16,3 4 0 15,7 5 0-15,3 1 0 0,4-2 0 16,9-6 0-16,3-5 0 0,2-7 0 16,7-7 0-16,0-8 0 0,1-4 0 15,-1-12 0-15,-2-5 0 16,-7-7 0-16,3-2 0 0,-9-4 0 15,0-1 0-15,-6-1-29 0,0 0-259 16,-6 7-108-16,2 8-428 0,2 8-177 16,-3 7-267-16,1 3-2314 0</inkml:trace>
  <inkml:trace contextRef="#ctx0" brushRef="#br0" timeOffset="87901.45">17356 7945 7283 0,'0'0'909'0,"0"0"-909"0,2 43 0 16,4-35 0-16,0-2 0 15,4-5 0-15,5-1 0 0,-3-3 0 16,-1-9 0-16,5-5 0 0,-1-3 0 16,-5-2 0-16,4-3 0 0,-3 0 0 15,-1 0 0-15,2 0 0 16,-1 6 0-16,-5 5 0 0,2 4 0 15,1 7 0-15,1 5 0 0,4 10 0 16,3 6 0-16,-3 9 0 0,-1 1 0 16,-5 7 0-16,-6 3 0 15,-2 3 0-15,0 3 0 0,-8-1 0 16,0-12-1922-16,-3-3-1475 0</inkml:trace>
  <inkml:trace contextRef="#ctx0" brushRef="#br0" timeOffset="103393.57">28929 11647 4894 0,'0'0'1032'0,"0"0"97"0,0 0-581 15,0 0-124-15,0 0-259 0,-35-6-165 16,21 23 0-16,3 6 0 0,7 7 0 16,0 6 0-16,4 8 0 0,2 9 0 15,0 9 0-15,0 13 0 16,-2 13 0-16,0 9 0 0,0 9 0 15,-4 2 0-15,0-2 0 0,0-1 0 16,2-3 0-16,2-5 0 0,0-11 0 16,2-7 0-16,2-11 0 0,2-10 0 15,-2-9 0-15,1-11 0 0,-1-13 0 16,-2-12-537-16,-2-8-988 0</inkml:trace>
  <inkml:trace contextRef="#ctx0" brushRef="#br0" timeOffset="103688.14">29031 11700 4257 0,'0'0'925'0,"4"54"-389"0,0-13 329 15,-4 7-341-15,0 8-132 0,2 11 64 16,-2 13-219-16,4 11-237 0,-2 8 0 16,-2 7 0-16,-2 4 0 0,-4 0 0 15,-2-2 0-15,-1-5 0 0,3-10 0 16,2-14 0-16,4-15 0 16,0-16 0-16,2-12 0 0,0-14-493 15,0-12-2893-15</inkml:trace>
  <inkml:trace contextRef="#ctx0" brushRef="#br0" timeOffset="104291.09">28419 12382 6166 0,'0'0'789'0,"62"-13"-789"0,0 7 208 15,12 0 384-15,11 3-240 0,6-1-267 16,4 2-85-16,2-1 0 0,-2 1 0 16,-2 0 0-16,-10 0 0 0,-9 0 0 15,-10 1-21-15,-12-2-331 16,-11 1-104-16,-10-3-352 0,-12 2-357 16,-9-2-616-16</inkml:trace>
  <inkml:trace contextRef="#ctx0" brushRef="#br0" timeOffset="104585.69">29392 11953 6555 0,'0'0'292'15,"0"0"740"-15,0 0-856 0,0 0-39 16,67 18-137-16,-26 3 0 0,6 6 0 16,-3 7 0-16,-5 1 0 15,-2 2 0-15,-8 2 0 0,-12 4 0 16,-11 3 0-16,-12 1 0 0,-13 1 0 16,-12-6 0-16,-6 1 0 0,-4-4 0 15,-3-3 0-15,-1-3 0 0,1-1 0 16,5-8 0-16,10-7-2382 15,4-6-2304-15</inkml:trace>
  <inkml:trace contextRef="#ctx0" brushRef="#br0" timeOffset="107153.19">24936 9314 3501 0,'49'0'1809'0,"17"-3"-1153"0,19-1-324 15,-2 0 17-15,12-1 59 16,2 1-248-16,0 1 24 0,5 0 44 16,-1 1-212-16,-6 0 16 0,-6 0-32 15,-9 1-28-15,-9 1-368 0,-13 0-869 16,-15 0-171-16,-12 0-117 0</inkml:trace>
  <inkml:trace contextRef="#ctx0" brushRef="#br0" timeOffset="107418.2">24810 9473 6791 0,'0'0'80'0,"86"-13"200"0,-11 1-156 15,14 4 144-15,12-1-4 16,6 2-152-16,9 2 72 0,4 1-95 16,-2 0-89-16,-6 1 0 0,-11 1 0 15,-12 0 0-15,-13 1 0 0,-10 1-425 16,-10 0-79-16,-12 1 72 0,-13 1-933 16,-13-2-336-16,-10 0-648 0</inkml:trace>
  <inkml:trace contextRef="#ctx0" brushRef="#br0" timeOffset="108148.06">25682 8668 5690 0,'0'0'440'0,"0"0"-156"0,-6 43 233 0,-5-4-141 15,-3 11-68-15,1 6 120 0,1 6-279 16,2 9-149-16,1 10 0 0,3 10 0 15,2 8 0-15,4 2 0 16,-2-5 0-16,-2-9 0 0,4-10 0 16,0-8 0-16,0-10 0 0,0-11 0 15,2-12 0-15,0-11 0 0,-2-13 0 16,0-11-401-16,0-1-395 0,0-16-1781 0</inkml:trace>
  <inkml:trace contextRef="#ctx0" brushRef="#br0" timeOffset="108479.09">25653 8572 5058 0,'0'0'764'15,"0"0"-480"-15,0 0 193 0,-33 29 331 16,-4-6-480-16,-11 7-152 0,-6 1-68 16,1 0-88-16,-1 0-16 0,4-2-4 15,9 1-16-15,6-5 16 0,14-7-324 16,9-6-340-16,6-6-197 0,6-6-1596 15,16-2-500-15</inkml:trace>
  <inkml:trace contextRef="#ctx0" brushRef="#br0" timeOffset="108583">25703 8663 4990 0,'0'0'992'0,"0"0"-307"16,45 30 379-16,-33-10-644 15,5 3-379-15,2 2-41 0,5 0 0 16,5-1 0-16,6-1 0 0,1 0 0 15,-7-9-393-15,-7-1-2432 0</inkml:trace>
  <inkml:trace contextRef="#ctx0" brushRef="#br0" timeOffset="117550.41">22186 9031 248 0,'0'0'384'15,"0"0"-384"-15,0 0-164 0</inkml:trace>
  <inkml:trace contextRef="#ctx0" brushRef="#br0" timeOffset="117624.52">22186 9031 264 0,'9'26'116'16,"-9"-26"-88"-16,0 0-28 0</inkml:trace>
  <inkml:trace contextRef="#ctx0" brushRef="#br0" timeOffset="118555.64">22350 9018 1572 0,'0'0'2049'0,"6"-35"-688"0,-6 14-661 15,0 2-148-15,-2 1 145 16,-6-1-405-16,1-1-84 0,-3 1 156 16,-4-1-208-16,-3 1-16 0,0 4-39 15,-1 1-101-15,-5 4 0 0,2 3 0 16,1 3 0-16,-7 4 0 0,0 8 0 16,-4 5 0-16,-2 6 0 0,-2 4 0 15,6 4 0-15,0 4 0 0,-2 3 0 16,4 1 0-16,0 4 0 0,2 2 0 15,3 1 0-15,3 2 0 0,0 2 0 16,1 1 0-16,5 1 0 16,3 1 0-16,2 1 0 0,2 2 0 15,2 0 0-15,1 1 0 0,1 3 0 16,2-2 0-16,0 4 0 16,2-2 0-16,1 0 0 0,5 0 0 15,-2-5 0-15,4-3 0 0,1-4 0 16,3-5 0-16,3-6 0 15,3-5-49-15,5-7 33 0,4-9 4 16,6-5 4-16,7-6 8 0,-1-4 72 16,2-9-59-16,-1-5-13 0,-3-5 0 15,-2-7 0-15,0-4 0 0,-2-10 0 16,3-3 0-16,-1-5 0 0,-6-2 0 16,0-6 0-16,-10-2 0 0,-7 0 0 15,-6-4 0-15,-4 1 0 0,-4 0 0 16,7 0 0-16,1 4 0 0,2 3 0 15,3 3 0-15,1 2 0 0,-4 2 0 16,-5 0 0-16,-5 4 0 16,-2 4 0-16,-9 3 0 0,-5 2 0 15,-3 2 0-15,-6 1 0 0,-6 1 0 16,-4 1 0-16,-4 3 0 0,2 1 0 16,6 2 0-16,10 5-1309 15,11 1-1613-15</inkml:trace>
  <inkml:trace contextRef="#ctx0" brushRef="#br0" timeOffset="119782.31">21109 7784 924 0,'0'0'0'0,"0"0"-192"0,-24-49 52 0,19 34-136 15,3 0 92-15,-2-3 184 0,4 1 424 16,4-1 220-16,-4 1-220 0,2 0-400 16,-2 2 1889-16,-2 4-536 15,-2 4-341-15,0 3-139 0,-8 6 155 16,-9 8-783-16,0 7-269 0,-1 8 0 16,-3 3 0-16,4 4 0 0,5 1 0 15,-1 3 0-15,7 2 0 0,2 0 0 16,1 2 0-16,7 3 0 0,4-2 0 15,7 1 0-15,1-6 0 0,7-6 0 16,1-2 0-16,7-10 0 0,4-6 0 16,7-9 0-16,1-4 0 15,4-8-633-15,-10 0-440 0,0-2-535 0</inkml:trace>
  <inkml:trace contextRef="#ctx0" brushRef="#br0" timeOffset="120062.35">21331 7745 5826 0,'0'0'1089'15,"0"0"-521"-15,0 0-148 0,0 0-131 16,-36-24-289-16,28 36 0 0,-10 9 0 16,3 8 0-16,-1 5 0 0,5 1 0 15,5-2 0-15,6-2 0 0,8-2 0 16,3-3 0-16,3-3 0 0,5-6 0 15,1-6 0-15,1-4 0 0,2-7 0 16,-3-4 0-16,-1-7 0 16,-4-5 0-16,-5-5 0 0,-6-3 0 15,-4-5 0-15,0-2 0 0,-6-2 0 16,0-2 0-16,-3 5 0 0,-1-2 0 16,0 4-905-16,3 9-428 0,1 3-584 15</inkml:trace>
  <inkml:trace contextRef="#ctx0" brushRef="#br0" timeOffset="120360.98">21461 7733 6134 0,'0'38'605'0,"2"-7"-113"0,-2 2 64 16,0-3-432-16,0-4 48 0,0-6-63 15,0-7-109-15,0-7 0 0,4-4 0 16,-2-2 0-16,2-6 0 0,5-10 0 15,1-14 0-15,0-8 0 0,3-7 0 16,-7 1 0-16,4 5 0 0,-2 3 0 16,-1 8 0-16,-1 9 0 15,-6 8 0-15,4 6 0 0,-2 5 0 16,-2 2 0-16,4 9 0 0,2 10 0 16,5 7 0-16,-1 6 0 0,0 0 0 15,1-3 0-15,-1-2 0 16,0-1 0-16,3-2 0 0,-1-4 0 15,1-3 0-15,1-6-281 0,-8-2-1172 16,5-6-423-16</inkml:trace>
  <inkml:trace contextRef="#ctx0" brushRef="#br0" timeOffset="120682.23">21709 7585 5802 0,'0'0'813'0,"0"0"-245"0,2 45 172 16,2-21-471-16,4-2-269 0,-1 1 0 16,-1-1 0-16,2-3 0 15,-2-1 0-15,-2-4 0 0,-2-3 0 16,-2-5 0-16,0-4 0 0,0-2 0 16,0 0 0-16,0-8 0 0,0-10 0 15,-4-12 0-15,-2-5 0 0,6-4 0 16,0 3 0-16,10 5 0 15,-3 8 0-15,1 6 0 0,-2 10 0 16,-2 3 0-16,2 7 0 0,1 7 0 16,3 9 0-16,4 9 0 15,-3 0 0-15,-1 4 0 0,-2-6 0 16,3 0 0-16,1-2 0 0,1-4 0 16,1-2 0-16,-2-5 0 0,5 0 0 15,-9-5 0-15,-2-2-661 0,1-1-2737 0</inkml:trace>
  <inkml:trace contextRef="#ctx0" brushRef="#br0" timeOffset="120995.65">21965 7739 7191 0,'0'0'740'0,"19"-37"-479"16,-5 16-261-16,-1 2 0 0,-3 0 0 15,0 1 0-15,-1 0 0 0,-5 3 0 16,-2 0 0-16,-2-1 0 15,0 3 0-15,-4 1 0 0,-5 4 0 16,-1 2 0-16,0 6 0 0,-5 0 0 16,5 11 0-16,-5 4 0 15,-1 9 0-15,-1 4 0 0,7 5 0 16,-2 4 0-16,3-4 0 0,9-3 0 16,5-4 0-16,11-6 0 0,7-4 0 15,2-7 0-15,8-5 0 0,-2-4 0 16,4-4 0-16,-4-5 0 0,2-7-341 15,-2 0-287-15,-4-6-32 0,-7 5-969 16,-3-4-276-16</inkml:trace>
  <inkml:trace contextRef="#ctx0" brushRef="#br0" timeOffset="121164.63">22275 7533 4762 0,'0'0'1292'16,"0"0"165"-16,-25-41-776 0,15 34-681 15,4 6 0-15,-2 1 0 0,-3 4 0 16,1 8 0-16,-2 6 0 15,-3 6 0-15,7 6 0 0,0-1 0 16,8 1 0-16,6 0 0 0,4-3 0 16,3-2 0-16,3-5 0 15,5-1 0-15,1-8 0 0,1-4 0 16,2-7 0-16,0-4 0 0,-2-6 0 16,-3-7 0-16,1 2-733 0,-5-4-3393 0</inkml:trace>
  <inkml:trace contextRef="#ctx0" brushRef="#br0" timeOffset="121370.27">22321 7029 7439 0,'0'0'753'16,"0"0"-753"-16,0 0 0 0,0 0 0 16,0 0 0-16,-2 64 0 0,4-23 0 15,4 7 0-15,6-1 0 0,3 8 0 16,3 0 0-16,-1 5 0 15,0-1 0-15,-3-1 0 0,-4-1 0 16,-6-5 0-16,3-2 0 0,-5-15-353 16,-2-5-1668-16</inkml:trace>
  <inkml:trace contextRef="#ctx0" brushRef="#br0" timeOffset="121541.4">22273 7502 7291 0,'0'0'901'0,"0"0"-901"15,39-35 0-15,-14 20 0 0,0 3 0 16,-6 4 0-16,3 0 0 0,-1 1 0 16,2-2 0-16,0 1 0 15,-1 1 0-15,-1 0 0 0,-2 2 0 16,-1-1-1597-16,-3 1-476 0,-1-1-1453 16</inkml:trace>
  <inkml:trace contextRef="#ctx0" brushRef="#br0" timeOffset="121665.59">22627 7425 6418 0,'0'0'1161'0,"-13"59"-548"0,11-23-613 16,2-2 0-16,2-2 0 0,2-5 0 16,3-5 0-16,1-7 0 15,2-5 0-15,-1-5 0 0,-1-3 0 16,-2-2 0-16,0-13-405 0,-2 1-2112 16,3-8-436-16</inkml:trace>
  <inkml:trace contextRef="#ctx0" brushRef="#br0" timeOffset="121758.17">22674 7132 5566 0,'0'0'1421'16,"0"0"-997"-16,0 0-392 0,0 0-32 16,11 35-284-16,-9-12-349 15,6-3-2692-15</inkml:trace>
  <inkml:trace contextRef="#ctx0" brushRef="#br0" timeOffset="122053.24">22856 7380 5418 0,'0'0'728'0,"0"0"-71"0,0 0 139 16,0 0-460-16,0 0-79 0,0 0-257 16,0 0 0-16,-39 21 0 0,33-2 0 15,-3 1 0-15,9 3 0 0,0-3 0 16,7 2 0-16,-3 1 0 0,10-5 0 15,1-1 0-15,1-5 0 0,3-3 0 16,-1-5 0-16,-1-2 0 0,0-5 0 16,-7-6 0-16,-2-5-37 15,-2-4-191-15,-4-4-36 0,-2 0-44 16,0-3-525-16,-6-3-143 0,2 6 28 16,-2 2-1197-16</inkml:trace>
  <inkml:trace contextRef="#ctx0" brushRef="#br0" timeOffset="122285.61">22966 7540 4814 0,'0'0'1208'0,"0"0"109"16,0 0-521-16,0 0-739 0,20-45-57 16,-9 14 0-16,-3-2 0 0,0 1 0 15,-2 7 0-15,3 2 0 0,-3 9 0 16,4 2 0-16,1 6 0 0,7 6 0 15,3 5 0-15,-3 9 0 0,7 11 0 16,-2 5 0-16,-2 5 0 0,-3 3 0 16,-1 0 0-16,-3 0 0 15,-1 0 0-15,-3 0 0 0,-6 0 0 16,-6-2 0-16,-6-9-1185 0,-9-1-1733 0</inkml:trace>
  <inkml:trace contextRef="#ctx0" brushRef="#br0" timeOffset="122939.01">20673 8470 6474 0,'0'0'713'0,"0"0"-109"0,0 0-203 0,0 0-401 0,-20-36 0 0,3 24 0 15,-8 0 0-15,-2 2 0 0,-4 6 0 16,5 3 0-16,-3 1 0 0,6 8 0 16,2 3 0-16,3 3 0 15,3 5 0-15,5 1 0 0,4 1 0 16,6 0 0-16,2-2 0 0,8 0 0 16,11-3 0-16,5-4 0 15,6-4 0-15,3-3 0 0,4-1 0 16,-4 0 0-16,-6 2 0 0,-8 2 0 15,-9 4 0-15,-6 2 0 0,-6 3 0 16,0 1 0-16,-6 0 0 16,-4 2 0-16,-3 0 0 0,-3-2 0 15,-3-1 0-15,1-1 0 0,1-3 0 16,1-3 0-16,1-3 0 0,3-4 0 16,1-3 0-16,7-2 0 0,0-6 0 15,2 2-993-15,2-9-572 0</inkml:trace>
  <inkml:trace contextRef="#ctx0" brushRef="#br0" timeOffset="123206.84">20754 8053 6342 0,'0'0'961'0,"0"0"-72"0,0 0-889 16,0 0 0-16,0 60 0 15,0-8 0-15,0 8 0 0,0 0 0 16,6-4 0-16,4 0 0 0,1 1 0 16,1 3 0-16,-1 1 0 0,-3 0 0 15,0 0 0-15,-2-6 0 0,0-8 0 16,1-9 0-16,-3-14 0 0,-4-11 0 15,0-8-1333-15,0-8-444 0</inkml:trace>
  <inkml:trace contextRef="#ctx0" brushRef="#br0" timeOffset="123349.26">20648 8560 6655 0,'0'0'1044'0,"11"-33"-551"16,14 17-493-16,1 3 0 15,1 1 0-15,4 3 0 0,-4 2 0 16,-2 0 0-16,-2 4 0 0,-3-1 0 15,1-1 0-15,-4 4 0 0,-7-1-941 16,0 1-556-16,-1 0-2089 0</inkml:trace>
  <inkml:trace contextRef="#ctx0" brushRef="#br0" timeOffset="123472.23">20959 8441 4349 0,'0'0'1533'0,"0"0"16"16,-3 43-929-16,1-14-479 0,2 3-141 15,0 1 0-15,0 0 0 0,5-4 0 16,3-1 0-16,2-3 0 0,0-5 0 15,3-3 0-15,-3-5 0 0,1-5-661 16,-7-5-812-16,2-6-448 0</inkml:trace>
  <inkml:trace contextRef="#ctx0" brushRef="#br0" timeOffset="123623.01">21043 8187 2773 0,'0'0'4742'0,"0"0"-4110"16,0 0-587-16,0 0-45 0,0 0 0 15,0 0 0-15,0 0 0 0,0 0-165 16,0 0-831-16,0 0-1449 0,23-4-205 0</inkml:trace>
  <inkml:trace contextRef="#ctx0" brushRef="#br0" timeOffset="124103.29">21337 8263 5506 0,'0'0'1008'0,"-13"-48"-255"0,-1 20 159 16,4-1-899-16,-7 0-13 0,-2 2 0 16,1 2 0-16,-3 4 0 0,1 5 0 15,-1 4 0-15,6 5 0 0,3 7 0 16,-2 3 0-16,5 8 0 0,-1 7 0 15,2 3 0-15,8 3 0 0,0 3 0 16,0 2 0-16,12 3 0 0,3 2 0 16,3 0 0-16,1 2 0 15,6 1 0-15,1 1 0 0,1-2 0 16,-2 2 0-16,0 2 0 0,-7-3 0 16,-3 1 0-16,-5-2 0 15,-4-1 0-15,-6-3 0 0,0-3 0 16,0-4 0-16,-4-6 0 0,2-5 0 15,-2-7 0-15,4-4-609 0,0-3-936 16,0-5-760-16</inkml:trace>
  <inkml:trace contextRef="#ctx0" brushRef="#br0" timeOffset="124402.36">21579 8074 6078 0,'0'0'573'0,"0"0"95"0,-44-42 84 16,30 32-631-16,8 5-121 15,-3 2 0-15,1 2 0 0,-2 1 0 16,-5 3 0-16,-5 6 0 0,3 5 0 16,-4 4 0-16,1 4 0 0,3 3 0 15,1 5 0-15,7-1 0 16,3 2 0-16,6 3 0 0,10 1 0 15,9 2 0-15,4 2 0 0,4 0 0 16,0 1 0-16,4 0 0 16,-2-3 0-16,-7 0 0 0,-5-2 0 15,-7-1-269-15,-2-2-771 0,-8-9-1285 16,0-4-181-16</inkml:trace>
  <inkml:trace contextRef="#ctx0" brushRef="#br0" timeOffset="124572.04">21200 8628 7883 0,'0'0'309'0,"0"0"-309"15,0 0 0-15,0 0 0 0,0 0 0 16,60-28 0-16,-20 10 0 0,5-3 0 16,3 0 0-16,-1 0 0 15,5-1 0-15,-3 0 0 0,-11 5 0 16,-3-4-1185-16</inkml:trace>
  <inkml:trace contextRef="#ctx0" brushRef="#br0" timeOffset="125113.92">21696 8355 6086 0,'0'0'1117'16,"11"38"-673"-16,-3-16 60 0,2-2-463 16,1-5-41-16,-3 1 0 0,-2-5 0 15,0-3 0-15,-1-3 0 0,-3-3 0 16,0 0 0-16,0-2 0 0,0-2 0 15,0-11 0-15,4-13 0 0,0-7 0 16,5-8 0-16,-1-3 0 0,7 4 0 16,-3 2 0-16,0 7 0 15,-1 10 0-15,-5 9 0 0,-6 7 0 16,2 5 0-16,0 1 0 0,3 12 0 16,5 11 0-16,-4 10 0 0,3 5 0 15,-9-1 0-15,4-4 0 16,-4-2 0-16,0-3 0 0,-2-1 0 15,4-6 0-15,-2-6 0 0,0-6-957 16,0-4-768-16</inkml:trace>
  <inkml:trace contextRef="#ctx0" brushRef="#br0" timeOffset="125363.81">21940 8388 5066 0,'0'0'2189'15,"0"0"-1533"-15,0 0-375 0,0 0-281 16,56-28 0-16,-31 13 0 0,0-2 0 15,-2 0 0-15,-5-2 0 0,-1 0 0 16,-7 2 0-16,-2 0 0 0,-6 8 0 16,-2 1 0-16,-2 1 0 15,-10 5 0-15,-7 2 0 0,-1 5 0 16,-5 13 0-16,8 9 0 0,-1 8 0 16,3 4 0-16,5 1 0 15,8-2 0-15,6-7 0 0,12-4 0 16,5-8 0-16,10-7 0 0,6-7 0 15,5-5 0-15,1-10-661 0,-12 0-540 16,0-3-487-16</inkml:trace>
  <inkml:trace contextRef="#ctx0" brushRef="#br0" timeOffset="125703.03">22397 8115 6867 0,'0'0'684'0,"-47"-7"-328"0,16 6-71 15,0 1-285-15,2 4 0 0,0 2 0 16,4 3 0-16,6 1 0 0,3 4 0 16,3 3 0-16,5 3 0 15,6 0 0-15,2 4 0 0,10-4 0 16,5 1 0-16,8-3 0 0,6-4 0 16,4-3 0-16,-2-4 0 0,10-5 0 15,-4-2 0-15,0 0 0 16,1-3 0-16,-7 0 0 0,-4 2 0 15,-9 1 0-15,-10 0 0 0,-3 4 0 16,-5 4 0-16,-11 4 0 16,-5 5 0-16,-5 0 0 0,-6 0 0 15,-6-1 0-15,0-2 0 0,-2-3 0 16,4-3 0-16,4-3 0 0,6-3 0 16,7-1 0-16,8-1 0 0,1 0-245 15,5 0-703-15,11-1-29 0,-1-1-1320 16,7-4-288-16</inkml:trace>
  <inkml:trace contextRef="#ctx0" brushRef="#br0" timeOffset="126014.7">22798 8097 6282 0,'0'0'1481'0,"0"0"-1052"0,-49-21-429 16,28 16 0-16,0 2 0 0,1 2 0 15,-1 1 0-15,7 4 0 0,-1 3 0 16,5 1 0-16,1 4 0 0,9 0 0 16,0 1 0-16,11 0 0 15,5 0 0-15,5 0 0 0,4 1 0 16,4 1 0-16,2-2 0 0,-2 2 0 16,0-2 0-16,-3 4 0 0,-3-3 0 15,-10 2 0-15,-3 1 0 0,-10 2 0 16,-6 0 0-16,-9 3 0 0,-7 1 0 15,-5-1 0-15,-4 0 0 0,-4-6 0 16,6-2 0-16,-2-3 0 16,4-4 0-16,-2 1 0 0,14-2-401 15,-1-1-2636-15</inkml:trace>
  <inkml:trace contextRef="#ctx0" brushRef="#br0" timeOffset="139603.34">2257 8609 1856 0,'0'0'112'0,"0"0"-112"0,0 0 1481 16,0 0-909-16,0 0-211 0,0 0 159 16,0 0-256-16,0 0-48 15,0 0 84-15,0 0-180 0,9-1-20 16,-5-1 16-16,8 0-108 0,5 0 4 16,3 1-12-16,1 1-4 0,2 0 4 15,-5 0 0-15,5 1 0 16,2 1 0-16,6 1-4 0,0-1 12 15,10 0-8-15,5 1 0 0,10-2 8 16,1-1-8-16,3 0 0 0,6 0 0 16,5-1 0-16,-1-2 0 0,4 1 4 15,-1 0-4-15,1-1 0 16,1 1-4-16,-3 1 4 0,2 0 0 16,-3 0-8-16,-1 1 8 0,0 0 4 15,3 0 0-15,-3 0-4 0,2 0 0 16,7 0 0-16,-7 0 0 0,3 2-4 15,-1-2 12-15,0 2-8 0,-1-1 0 16,-1 0 0-16,-2 1 0 0,3-1 0 16,-5 1 0-16,-4-1 0 15,0 3 0-15,2-2-4 0,-4 2 4 16,6-1 0-16,-1 1 8 0,5 1-8 16,0 2 0-16,3-1 0 0,-1 1 0 15,3 0 0-15,3 0-12 16,-1-1 12-16,3 1-28 0,3-2-20 15,0 1 24-15,0 0 16 0,4-3-4 16,-5 0 12-16,9 0 0 0,2-2 0 16,1 1 0-16,3-1 48 0,2 0-28 15,2 0 36-15,7-1 32 16,2 1-64-16,-3-1 8 0,7 0 24 16,2 0-52-16,2 0 0 0,4 0 0 15,4-1 0-15,2-1-4 0,2-1 0 16,5 2 0-16,-1-1 0 0,7-1 0 15,2 2 4-15,-3-1-4 0,5 1 0 16,0 0 4-16,2 0-4 0,1 1 0 16,8 0 8-16,1 0-8 15,4 4 0-15,0-2 4 0,5 3-4 16,-1 0 0-16,3 1-8 0,1 1 8 16,3-1-4-16,-7 2-48 0,3-2 12 15,-7 0-28-15,-6 2-92 16,-6 1-128-16,-8 0-596 0,-7-2 11 15,-41-2-3-15,0-2-1557 0</inkml:trace>
  <inkml:trace contextRef="#ctx0" brushRef="#br0" timeOffset="153165.98">2882 9901 1520 0,'0'0'0'0,"0"0"0"0,62 7 456 16,-19-7 197-16,9-2-277 0,3-4 52 15,10 0 404-15,7 0-391 0,11 0-125 16,8 0 172-16,10 4-316 16,4-1-76-16,5 3 8 0,1 0-100 0,9 5-4 15,0 5 0-15,2-1-204 16,4 3-24-16,11 0 124 0,3 1 92 15,13 1 12-15,11-2 8 0,9 0 4 16,11 0 16-16,10-3 156 16,1-3-124-16,11 1-12 0,7-4 24 15,2 0-68-15,7-2 20 0,-12 3-24 16,5-2-8-16,-10 2-288 0,-56-2-1249 16,-4-2-500-16</inkml:trace>
  <inkml:trace contextRef="#ctx0" brushRef="#br0" timeOffset="154413.91">22449 16108 2225 0,'0'0'2425'0,"-6"-36"-2069"0,-3 14-160 0,5-3 68 15,-8-3-4-15,-5-3-132 0,-7-4 80 16,1 1-4-16,-6-2-196 15,-4 3 20-15,0 5 108 0,-2 3-52 16,-7 2 9-16,1 5-1 0,-9 6-84 16,-10 7-4-16,-6 6-4 0,-4 10-4 15,-4 8 4-15,-1 8 0 0,13 7 24 16,8 10-24-16,11 7 76 0,12 6-76 16,12 4 28-16,13 3 4 15,21 2-32-15,20 0 28 0,21-4 48 16,16-4-28-16,17-5 36 0,18-11 76 15,9-9 0-15,6-11 140 0,6-12 161 16,-4-10-461-16,-6-13 0 0,-13-11 0 16,-12-11 0-16,-16-12 0 15,-21-16 0-15,-19-11 0 0,-25-10 0 0,-24-5-261 16,-3 23-1051-16,-24 1-273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51:12.765"/>
    </inkml:context>
    <inkml:brush xml:id="br0">
      <inkml:brushProperty name="width" value="0.05292" units="cm"/>
      <inkml:brushProperty name="height" value="0.05292" units="cm"/>
    </inkml:brush>
  </inkml:definitions>
  <inkml:trace contextRef="#ctx0" brushRef="#br0">13325 14326 6182 0,'0'0'505'16,"0"0"303"-16,-17 51-356 0,7-19-207 16,-5 7-245-16,3 0 0 15,-3 7 0-15,5 4 0 0,6 7 0 0,4 7 0 16,0 8 0-16,4 10 0 16,0 13 0-16,2 6 0 0,-1 7 0 15,-3 2 0-15,6-2 0 16,-2-1 0-16,0-4 0 0,3-6 0 15,-7-5 0-15,-2-6 0 0,0-8 0 16,0-9 0-16,-2-8 0 0,-3-11 0 16,1-8 0-16,-2-10 0 0,2-14-529 15,-2-8-567-15,6-8-193 0,-6-14-2553 16</inkml:trace>
  <inkml:trace contextRef="#ctx0" brushRef="#br0" timeOffset="355.74">12903 14272 5810 0,'0'0'544'0,"0"0"-219"0,0 0-81 16,37-25-120-16,11 13 88 0,20-3 184 16,21 2-284-16,6 3-16 15,10 2-52-15,7 4-32 0,8 3-12 16,6 1 0-16,0 0-104 0,6 3-56 15,3 2-56-15,1 0 140 0,3 0 52 16,-3 1-40-16,-6 2-92 0,3-1-16 16,-14-1-172-16,-3-4-77 15,-10-1-59-15,-32-1-1109 0,-8-2-283 0</inkml:trace>
  <inkml:trace contextRef="#ctx0" brushRef="#br0" timeOffset="670.35">15222 14244 6030 0,'0'0'420'0,"0"0"129"15,31 38-321-15,-6-16 36 0,-4 7 112 16,-5 6-304-16,1 7-28 0,-1 12 32 16,3 7-52-16,4 8 76 15,-3 9-91-15,5 5-9 0,-8 10 0 16,-1 5 0-16,1 4 0 0,-7 1 0 15,0 1 0-15,-1 0 0 0,-7-5 0 16,-2 0 0-16,0-5 0 0,-6-5 0 16,-5-6 0-16,1-5 0 15,0-9 0-15,-1-5 0 0,1-8 0 16,0-8 0-16,8-7-245 0,-3-7-283 16,5-5 40-16,7-9-473 15,3-4 145-15,0-4 72 0,-4-5-841 16,5-2-728-16</inkml:trace>
  <inkml:trace contextRef="#ctx0" brushRef="#br0" timeOffset="904.08">15305 16315 6867 0,'-41'7'564'0,"-1"-8"-248"16,-18-5-252-16,-12-4 52 0,-13-2-36 15,-18-4-68-15,-9-1 0 0,-14 0-12 16,-4 5 0-16,-7 7-52 16,-5 5-12-16,-5 11-4 0,-10 7 48 15,2 8 20-15,0 4 88 0,10 0 24 16,17-5 53-16,31-12-165 0,20-13 0 16,30-17 0-16,20-4-2138 15,23-16-3660-15</inkml:trace>
  <inkml:trace contextRef="#ctx0" brushRef="#br0" timeOffset="1262.03">13945 15052 2677 0,'0'0'1805'0,"0"0"-849"0,0 0-392 16,-13 34 101-16,9-2 299 15,4 11-572-15,0 11-223 0,6 6-169 16,1-2 0-16,3 2 0 0,4-1 0 16,3 3 0-16,2-4 0 0,-1-4 0 15,1-3 0-15,-3-7 0 0,5-7 0 16,-4-6 0-16,3-7 0 0,1-10-649 16,-9-6-251-16,-1-6-329 0</inkml:trace>
  <inkml:trace contextRef="#ctx0" brushRef="#br0" timeOffset="1586.94">14176 15666 6807 0,'0'0'1036'16,"0"0"-760"-16,38-50-203 0,-24 21-73 15,-8-2 0-15,5-3 0 0,-1-3 0 16,6-2 0-16,-1 0 0 16,-1 0 0-16,3 1 0 0,-1 5 0 15,1 8 0-15,-7 6 0 0,-1 9 0 16,-7 7-501-16,-2 2-175 0,0 1 7 15,0 6-1079-15,-2 0 67 0,-7 8-984 0</inkml:trace>
  <inkml:trace contextRef="#ctx0" brushRef="#br0" timeOffset="1819.82">14397 15394 5306 0,'0'0'896'0,"0"0"-495"0,11 39 675 16,-7-14-620-16,-4 7-399 0,4 0-57 16,-4 5 0-16,2 2 0 0,2 0 0 15,3-1 0-15,3 0 0 0,0-4 0 16,1-4 0-16,-1-2 0 0,-4-7 0 16,4-2 0-16,-5-6 0 0,-1-5 0 15,-2-2 0-15,-2-5 0 16,4-1-125-16,-4-6-803 0,0 0-85 15,0-14-2200-15</inkml:trace>
  <inkml:trace contextRef="#ctx0" brushRef="#br0" timeOffset="2097.89">14466 15831 2128 0,'0'0'2778'0,"0"0"-1077"16,0 0-933-16,29-48 49 16,-13 16-817-16,7-7 0 0,-2-11 0 15,5-7 0-15,-1-10 0 0,0-5 0 16,-2-2 0-16,4 0 0 0,4 3 0 15,0 7 0-15,0 7 0 0,-4 6 0 16,-1 9 0-16,-9 13-165 0,2 2-1768 16</inkml:trace>
  <inkml:trace contextRef="#ctx0" brushRef="#br0" timeOffset="6534.44">16378 16404 708 0,'0'0'340'0,"0"0"-204"0,0 0 4 16,0 0 188-16,0 0-304 16,0 0 1741-16,0 0-516 0,0 0-777 15,0 0 196-15,0 19 297 0,0-19-453 16,0 0 12-16,4 0-163 0,-4 0-361 16,0 0 0-16,0 0 0 15,0 0 0-15,0 0 0 0,0 0 0 16,0 0 0-16,0-2 0 0,0-1 0 15,4 0 0-15,-2-4 0 0,2-2 0 16,0-2 0-16,-2-2 0 0,7-3 0 16,-3-2 0-16,0 0 0 0,0-5 0 15,3-2 0-15,-3-4 0 0,0-3 0 16,2-1 0-16,-6-2 0 0,2-4 0 16,-4-2 0-16,0-2 0 15,0-3 0-15,0-1 0 0,0-3 0 16,0-1 0-16,0-3 0 0,0-3 0 15,0 0 0-15,0-6 0 0,-4 3 0 16,4-3 0-16,-6-1 0 0,6-2 0 16,-4 2 0-16,-2-2 0 15,0 1 0-15,-3-3 0 0,7 1 0 16,-2-1 0-16,2-2 0 0,2 4 0 16,-2-2 0-16,2 3 0 0,0 1 0 15,-2-2 0-15,-2 2 0 16,4 1 0-16,-2 1 0 0,0 4 0 15,-5 2 0-15,5 2 0 0,-2 3 0 16,0 1 0-16,-2 4 0 0,2 2 0 16,2 4 0-16,-7 5 0 0,3 8 0 15,0 3 0-15,0 7 0 0,-2 7 0 16,6 3 0-16,-3 2-93 0,5 3-1572 16,0 1-331-16,-4-2-1982 0</inkml:trace>
  <inkml:trace contextRef="#ctx0" brushRef="#br0" timeOffset="6985.54">16425 13864 1516 0,'0'0'2849'0,"0"0"-1628"0,0 0-921 16,0 0 268-16,-6-40 169 0,6 32-349 15,-2 3-132-15,0 2 4 16,0 0-236-16,-2 0 12 0,-2-2 1 16,-1 4-37-16,-1-2 0 0,-2 2 0 15,-1 1 0-15,-9 0 0 0,-7 0 0 16,-4 1 0-16,-6-1 0 0,-1 0 0 16,-5-1 0-16,-13-4 0 0,-4 1 0 15,-12-3 0-15,-7 1 0 16,-9-3 0-16,-1-1 0 0,-13-2 0 15,-3-1 0-15,-9 1 0 0,-2-2 0 16,-5-1 0-16,-6 1 0 0,-3-2 0 16,-6 3 0-16,-3 1 0 15,3 3 0-15,-7 3 0 0,-8 1 0 16,-2 2 0-16,0 1 0 0,-8 2 0 16,2 2 0-16,-2 5 0 0,4 3 0 15,4 2 0-15,10 1 0 0,7 1 0 16,5-1 0-16,20-2 0 0,7-1 0 15,20-4 0-15,15-3 0 16,12-3 0-16,15-5 0 0,15-5 0 16,11 0-1193-16,10-3-648 0</inkml:trace>
  <inkml:trace contextRef="#ctx0" brushRef="#br0" timeOffset="7434.42">12169 13659 5954 0,'0'0'925'0,"0"0"-501"0,0 0 180 15,0 0-319-15,0 50-285 0,-4-16 0 16,4 7 0-16,0 7 0 0,4 5 0 16,-4 8 0-16,-4 7 0 0,4 8 0 15,-2 8 0-15,2 7 0 16,0 12 0-16,0 7 0 0,2 6 0 15,6 7 0-15,-6 5 0 0,7 6 0 16,-7 1 0-16,2 4 0 0,-4 1 0 16,0-3 0-16,0 0 0 15,0-6 0-15,-4-6 0 0,-3-6 0 16,1-5 0-16,-4-9 0 0,-5-8 0 16,-1-11 0-16,-1-14 0 15,3-11 0-15,2-11 0 0,-3-17-1097 16,1-13-140-16,3-10-392 0</inkml:trace>
  <inkml:trace contextRef="#ctx0" brushRef="#br0" timeOffset="8240.26">12047 16647 1300 0,'0'0'4426'0,"0"0"-3638"15,0 0-183-15,0 0-41 0,48-38-168 16,-15 32-283-16,4 1-113 0,15 4 0 15,16 1 0-15,10 3 0 0,18 6 0 16,13 1 0-16,11 1 0 16,8 3 0-16,13 0 0 0,10-2 0 15,14-1 0-15,13 0 0 0,12-1 0 16,15-3 0-16,14-4 0 0,2-3 0 16,4-1 0-16,3-5 0 15,-3 1 0-15,-4-1 0 0,-10 1 0 16,-6-1 0-16,-17 0 0 0,-15-2 0 15,-16-1 0-15,-20-3 0 0,-21-1 0 16,-21 1 0-16,-17 2 0 0,-24 2-365 16,-23 2-631-16,-10 4 3 0,-17-1-1304 15,-15-1-1104-15</inkml:trace>
  <inkml:trace contextRef="#ctx0" brushRef="#br0" timeOffset="8818.95">16454 16433 6703 0,'0'0'972'0,"13"38"-836"0,-15-14-100 16,-17 1 8-16,-8 4-44 0,4-6-440 15,-6-2-2758-15</inkml:trace>
  <inkml:trace contextRef="#ctx0" brushRef="#br0" timeOffset="11345.68">16522 14693 2501 0,'0'0'488'0,"0"0"1881"15,0 0-1517-15,0 0-87 0,0 0 351 16,0 0-1015-16,0 0-101 0,0 0 0 16,-24-16 0-16,24 8 0 15,16-7 0-15,26-10 0 0,20-6 0 16,18-4 0-16,15 2 0 0,-2 3 0 15,7 3 0-15,-1 2 0 0,0 1 0 16,-2 1 0-16,-25 4-753 0,-7-2-1576 16</inkml:trace>
  <inkml:trace contextRef="#ctx0" brushRef="#br0" timeOffset="11826.44">17812 14380 3673 0,'0'0'3202'0,"0"0"-2346"0,0 0-500 16,0 0-251-16,0 0-105 0,0 0 0 15,0 0 0-15,0 0 0 16,0 0 0-16,0 0 0 0,31-4 0 16,-2-13 0-16,0-3 0 0,-2-1 0 15,-6-2 0-15,-7 1 0 0,-8 0 0 16,-6 2 0-16,-6 3 0 15,-10 5 0-15,-9 4 0 0,-6 8 0 16,-6 4 0-16,-3 11 0 0,1 9 0 16,6 3 0-16,2 8 0 0,10 3 0 15,5 2 0-15,8 2 0 0,6-2 0 16,2-4 0-16,10-1 0 0,4-8 0 16,5-8 0-16,12-6 0 0,0-11 0 15,6-4 0-15,5-10 0 16,-1-7 0-16,0-3-293 0,-2-5-583 15,-8 4-1345-15,-4 3-272 0</inkml:trace>
  <inkml:trace contextRef="#ctx0" brushRef="#br0" timeOffset="12062.53">18116 14424 4402 0,'0'0'1004'16,"-16"48"-232"-16,5-27 101 0,5-4-377 15,-2-4-140-15,2-5-67 0,2-2-289 16,1-4 0-16,3 0 0 15,0-2 0-15,0-8 0 0,11-12 0 16,1-7 0-16,9-8 0 0,0 0 0 16,3 3 0-16,-1 3 0 0,-2 8 0 15,-5 7 0-15,-1 8 0 0,-9 5 0 16,-2 1 0-16,-2 6 0 0,-2 8 0 16,0 10 0-16,0 6 0 15,-2 5 0-15,-2-3 0 0,4 0 0 16,0-3 0-16,8-2 0 0,3-2 0 15,5-5 0-15,-3-6-933 0,7-6-800 0</inkml:trace>
  <inkml:trace contextRef="#ctx0" brushRef="#br0" timeOffset="12399.75">18656 14289 2156 0,'0'0'5823'16,"0"0"-5610"-16,-46-27-213 15,30 27 0-15,-5 11 0 0,-2 5 0 16,-4 7 0-16,3 4 0 0,-1 5 0 15,6-1 0-15,5 2 0 0,6-1 0 16,8-2 0-16,4-2 0 0,6-5 0 16,11-3 0-16,-1-7 0 0,7-5 0 15,4-8 0-15,4-2 0 0,11-11 0 16,-11 1-777-16,2-11-1592 0</inkml:trace>
  <inkml:trace contextRef="#ctx0" brushRef="#br0" timeOffset="12743.44">18951 13872 3721 0,'0'0'3378'0,"0"0"-2438"0,-22 45-787 15,3-10-153-15,2 7 0 0,1 3 0 16,1 0 0-16,3 2 0 15,4 1 0-15,2-2 0 0,1 3 0 16,5-3 0-16,3-2 0 0,5-5 0 16,0-6 0-16,2-4 0 0,3-8 0 15,-3-8-1385-15,5-6-584 0</inkml:trace>
  <inkml:trace contextRef="#ctx0" brushRef="#br0" timeOffset="13036.49">19119 14283 5734 0,'0'0'873'16,"0"0"335"-16,-35-26-831 0,18 30-377 16,1 9 0-16,-5 6 0 0,-2 5 0 15,0 4 0-15,1 4 0 16,1 3 0-16,9 0 0 0,3-2 0 16,7-1 0-16,4-5 0 0,15-5 0 15,4-8 0-15,5-6 0 0,3-7 0 16,4-3 0-16,5-11 0 15,-1-5 0-15,-4-6 0 0,-6-4 0 16,-9-3 0-16,-5-1 0 0,-11 0 0 16,-4 0 0-16,-6-1 0 0,-7 1 0 15,-8 1 0-15,3 5 0 0,3 5 0 16,3 6 0-16,3 8 0 0,9 4 0 16,2 3-317-16,0 0-467 0,2 0-1533 15,13 3-144-15</inkml:trace>
  <inkml:trace contextRef="#ctx0" brushRef="#br0" timeOffset="13365.37">19487 14225 3961 0,'0'0'4231'0,"0"0"-4231"16,-48-25 0-16,28 22 0 0,-1 0 0 15,-4 3 0-15,2 1 0 0,1 4 0 16,3 0 0-16,9 1 0 15,-1 1 0-15,9-1 0 0,-2 0 0 16,4 6 0-16,4 2 0 0,9 2 0 16,5-4 0-16,5-2 0 0,4-2 0 15,2-2 0-15,0 1 0 0,2-1 0 16,-4 2 0-16,-7 2 0 0,1 2 0 16,-11 1 0-16,-6 1 0 15,-4 2 0-15,-6-1 0 0,-6 1 0 16,-5-1 0-16,1-2 0 0,-5-1 0 15,0-3 0-15,1-2 0 0,3-3 0 16,3-3 0-16,3-1 0 0,5-3 0 16,4-2-449-16,2 0-892 0,6-7-311 15</inkml:trace>
  <inkml:trace contextRef="#ctx0" brushRef="#br0" timeOffset="13605.86">19559 14256 6342 0,'0'0'1537'15,"0"0"-1224"-15,0 0-313 0,0 0 0 16,0 0 0-16,-19 45 0 0,19-10 0 16,3 3 0-16,3 0 0 0,4-4 0 15,2-2 0-15,3-3 0 0,2-4 0 16,3-4 0-16,1-5 0 0,2-5 0 16,-3-6 0-16,1-3 0 0,0-6 0 15,-5-7 0-15,-1-6 0 16,-3-8 0-16,-2-3 0 0,-1-2 0 15,-5-5 0-15,-2-4 0 0,-2-1 0 16,0-5 0-16,-2 1-121 0,2 6-203 16,6 7-404-16,4 10 147 0,3 4-127 15,-3 8-1013-15,0 3-464 0</inkml:trace>
  <inkml:trace contextRef="#ctx0" brushRef="#br0" timeOffset="14044.49">19848 14416 5514 0,'0'0'1441'16,"0"0"-837"-16,0 0-76 0,0 0-423 16,0 0-105-16,0 0 0 0,38 7 0 15,-22-29 0-15,1-7 0 0,3-3 0 16,5 2 0-16,0 5 0 0,0 2 0 16,0 1 0-16,-3 5 0 0,-3 2 0 15,-7 7 0-15,-3 3 0 16,-5 3 0-16,-2 2 0 0,-2 0-145 15,0 0-779-15,0 5 516 0,-4 1 83 16,-2 1 121-16,6 0 204 0,-3 0 108 16,1 1 429-16,2 0-109 15,0 1-4-15,2-2 85 0,1 1-509 16,5 2 0-16,4-2 0 0,5-1 0 16,3-3 0-16,7-4 0 0,4-5 0 15,-4-7 0-15,0-3 0 0,-4-3 0 16,-5 0 0-16,-3-3 0 15,-9 2 0-15,-6 1 0 0,0 5 0 16,-10 5 0-16,-7 5 0 0,-3 7 0 16,-5 10 0-16,-4 10 0 0,2 8 0 15,2 6 0-15,2 4 0 0,11 2 0 16,6-2 0-16,10 1 0 0,8-6 0 16,7-6 0-16,4-3 0 15,12-8 0-15,6-4 0 0,7-3 0 16,7-3 0-16,-13-5-1674 0,-1 1-891 0</inkml:trace>
  <inkml:trace contextRef="#ctx0" brushRef="#br0" timeOffset="24674.74">27015 5761 2128 0,'0'0'2410'16,"0"0"-1314"-16,0 0-520 15,0 0 373-15,0 0-481 0,0 0-144 16,0 0-83-16,0 0-241 0,0 0 0 15,0 0 0-15,8-23 0 0,-8 21 0 16,-2 0 0-16,-4 0 0 16,-2 4 0-16,-4 4 0 0,-1 3 0 15,1 1 0-15,1-1 0 0,7-3 0 16,0-2 0-16,4 0 0 0,0 1 0 16,4 1 0-16,2 2 0 0,7 0 0 15,1 2 0-15,-1-1 0 16,1 3 0-16,-3-1 0 0,1 2 0 15,0-2 0-15,1 0 0 0,-5 1 0 16,-4-1 0-16,0-3 0 0,-4-1 0 16,0 0 0-16,-2-2 0 0,-2 0 0 15,-2 1 0-15,-9 0 0 0,-5-2 0 16,-5-1 0-16,-4-3 0 0,-2-5 0 16,2-4 0-16,2-5 0 15,0-7 0-15,11 6-985 0,1-5-1836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03:30.366"/>
    </inkml:context>
    <inkml:brush xml:id="br0">
      <inkml:brushProperty name="width" value="0.05292" units="cm"/>
      <inkml:brushProperty name="height" value="0.05292" units="cm"/>
      <inkml:brushProperty name="color" value="#FF0000"/>
    </inkml:brush>
  </inkml:definitions>
  <inkml:trace contextRef="#ctx0" brushRef="#br0">8703 11171 1272 0,'0'0'828'16,"0"0"1193"-16,0 0-1372 0,0 0 375 16,0 0-476-16,0 0-207 0,0 0 291 15,-38 17-352-15,32-12-108 0,0 0 16 16,-4 1-136-16,1 2 20 0,3 5 41 16,-8 6-113-16,-3 8 0 0,-4 5 0 15,-1 5 0-15,-3 1 0 0,-6 5 0 16,0 3 0-16,-2 2 0 0,0 2 0 15,-2 1 0-15,-3-2 0 16,7-3 0-16,-2-2 0 0,2-5 0 16,7-7 0-16,1-3 0 0,4-6 0 15,7-6 0-15,6-6 0 16,-3-5 0-16,7-3-53 0,2-3-75 16,0 0 52-16,0-3-28 0,0-8-72 15,-4-12 60-15,4-4-136 16,0-5-8-16,-6-4 16 0,2 1-49 15,0-2 181-15,-3-1 112 0,1 5-4 16,2 5 8-16,-2 6 28 0,6 9 173 16,0 7-25-16,0 1 20 0,0 3 100 15,0 2-172-15,0 1-28 0,0 10-40 16,0 6-52-16,-4 5 16 0,2 5 24 16,-2 2-36-16,-1-2-12 0,3 4 0 15,2 1 4-15,0 1-4 0,0-1 0 16,2-1 0-16,3-3 0 15,1-3-4-15,4-1 8 0,-6-4-4 16,2-5 0-16,5-3-8 0,-5-3 8 16,2-5 0-16,-2-3-16 0,7-1 16 15,-3-8 56-15,9-3-32 16,-3-2 48-16,5-3-48 0,0 1-24 16,-1-2-148-16,3 2-440 0,-2-1-13 15,-5 6-375-15,-5 2-2534 0</inkml:trace>
  <inkml:trace contextRef="#ctx0" brushRef="#br0" timeOffset="7997.96">8266 10058 772 0,'0'0'1220'15,"0"0"-1003"-15,0 0-69 0,0 0 1036 16,0 0-756-16,0 0-11 0,0 0 275 16,0 0-292-16,0 0-88 0,9 4 124 15,-9 15-160-15,2 4-63 0,2 6 131 16,2 6-100-16,-6 0-24 0,4 6 44 15,-4 0-192-15,0 4-28 0,-4 5 8 16,0 1-48-16,2 1-4 16,-4 0 0-16,2 0-4 0,-3-7 4 15,7-3-4-15,-4-9-52 0,0-7-32 16,2-7-216-16,2-7-32 16,0-8-48-16,0-4-905 0,0 0-288 15,0-11-824-15</inkml:trace>
  <inkml:trace contextRef="#ctx0" brushRef="#br0" timeOffset="8293.79">8246 10023 2769 0,'0'0'804'15,"0"0"-224"-15,0 0 93 0,0 0 407 16,0 0-568-16,0 0-171 0,0 0-25 16,0 0-208-16,14 39 40 15,1-8 228-15,1 2-176 0,1 4-72 16,-7-1-12-16,5-1-112 0,1 2 8 16,-6-4-12-16,3-1 8 15,-3-1-8-15,1-5 0 0,-3-4-128 16,-2-7-228-16,-6-6-744 0,2-4-45 15,-2-5-276-15</inkml:trace>
  <inkml:trace contextRef="#ctx0" brushRef="#br0" timeOffset="8463.77">8192 10058 5498 0,'-41'39'372'0,"3"-3"-160"0,-5 6 361 16,4-7-453-16,6-4-72 16,2-6-48-16,10-9-92 0,11-8-577 15,3-8-2072-15</inkml:trace>
  <inkml:trace contextRef="#ctx0" brushRef="#br0" timeOffset="42488.7">22790 9218 1812 0,'0'0'2942'0,"0"0"-2022"0,0 0-224 15,0 0-19-15,0 0-433 16,0 0-92-16,0 0-4 0,0 0-108 15,-27 45 32-15,13-17 192 0,-1 6-88 16,1 4-127-16,-3 1-49 0,-3 6 0 16,-3 3 0-16,-4 6 0 15,-2 4 0-15,-4 5 0 0,2 3 0 16,-2 5 0-16,-2 1 0 0,2-1 0 16,-3-3 0-16,-3-1 0 0,0-6 0 15,0 0 0-15,-1-3 0 0,3-5 0 16,4-3 0-16,0-3 0 0,4-9 0 15,4-4 0-15,7-8 0 0,3-8 0 16,5-6 0-16,6-6 0 16,2-2 0-16,2-4-373 0,4 0-151 15,8-13-401-15,9-12 173 0,-5-1-284 16,9-9-2578-16</inkml:trace>
  <inkml:trace contextRef="#ctx0" brushRef="#br0" timeOffset="44365.22">22800 9242 4666 0,'0'0'1108'0,"0"0"-412"0,0 0-287 15,0 0 99-15,0 0-372 16,0 0-108-16,0 0-20 0,7 53 8 15,-3-27-16-15,4-2 20 0,0-1-20 16,0-2 0-16,1-1 8 0,-3-1 0 16,-4-4-16-16,0 0 0 15,-2-5-344-15,0-2-36 0,0-5-353 16,-2-1 233-16,2 0 132 0,-2-2-144 16,0-4-53-16,0 0-227 0,0-8-1793 0</inkml:trace>
  <inkml:trace contextRef="#ctx0" brushRef="#br0" timeOffset="44533.22">22784 9211 3933 0,'0'0'553'0,"-64"29"211"16,20-10-140-16,-3 3-480 0,-1-3-48 16,7 0-4-16,8-5-92 0,8-3-12 15,15-6-672-15,6-3-388 16,4-2-441-16</inkml:trace>
  <inkml:trace contextRef="#ctx0" brushRef="#br0" timeOffset="45865.38">22029 10540 2024 0,'0'0'2410'16,"0"0"-1478"-16,0 0-308 0,0 0-7 15,0 0-521-15,0 0-64 0,0 0-8 16,0 0-16-16,0 0 0 0,38-33 120 15,-26 15 8-15,-4-1 36 0,-2-2 92 16,1-2-108-16,-3-3-60 16,-4-2-56-16,4-2-40 0,-2 3-60 15,2 4-180-15,-4 9-20 0,6 5 56 16,-4 6-48-16,-2 1 184 0,2 2 52 16,-2 2-32-16,0 8 48 15,-4 11 72-15,-2 6 224 0,2 8-80 16,-2 0 8-16,4 2 40 0,-2-4-180 15,-1-3 12-15,5-5 20 16,5-6-116-16,1-4 0 0,10-7-168 16,7-1-276-16,6-3-76 0,14 0-401 15,9-1-11-15,10 2 604 0,4 1 96 16,-14 0-233-16,-3 1-191 0</inkml:trace>
  <inkml:trace contextRef="#ctx0" brushRef="#br0" timeOffset="57249.17">25190 7115 1448 0,'0'0'64'15,"0"0"1121"-15,0 0-813 16,0 0 104-16,0 0-24 0,0 0-92 16,0 0 401-16,0 0-81 0,0 0-68 15,-25-26 293-15,25 25-389 0,0-1-155 16,0-2-361-16,0-1 0 0,4-7 0 15,9-4 0-15,5-4 0 16,3-3 0-16,4 2 0 0,-3 2 0 16,5 0 0-16,0 3 0 0,0 2 0 15,2 6 0-15,-2 2 0 16,-2 5 0-16,-3 1 0 0,-1 6 0 0,-6 3 0 16,-3 5 0-16,-6 4 0 15,-2 6 0-15,-4 7 0 0,-6 7 0 16,-4 3 0-16,-5 4 0 0,1 2 0 15,1-1 0-15,1-1 0 0,6-4 0 16,4 1 0-16,4-5 0 0,4-5 0 16,6-4 0-16,5-6 0 0,0-5 0 15,1-3 0-15,-1-3 0 0,-1-4 0 16,-5-2 0-16,-7-3 0 16,0 1-257-16,0-3-519 0,2 0 19 15,-4 0-1059-15,0-6-477 0</inkml:trace>
  <inkml:trace contextRef="#ctx0" brushRef="#br0" timeOffset="57854.18">25424 7230 5142 0,'0'0'972'0,"0"0"9"0,0 0-309 16,0 0-328-16,0 0-263 0,0 0-81 0,0 0 0 15,-40 55 0-15,30-27 0 16,-2 1 0-16,-1-2 0 0,1-1 0 16,1 3 0-16,1-6 0 0,4 0 0 15,0-7-153-15,4-6-1760 0,-1-3-872 16</inkml:trace>
  <inkml:trace contextRef="#ctx0" brushRef="#br0" timeOffset="58894.41">25988 7186 3781 0,'0'0'885'0,"0"0"67"16,0 0-380-16,0 0-220 0,0 0 13 15,0 0-133-15,0 0 60 0,0 0 108 16,0 0-196-16,0 0-47 0,10-2-157 16,-10 2 0-16,0 0 0 0,-6 3 0 15,-8 5 0-15,-11 1 0 0,-6 7 0 16,-4-1 0-16,-1 0 0 16,5 0 0-16,0-2 0 0,0 1 0 15,5-2 0-15,5 1 0 0,4-2 0 16,9-2 0-16,2-3 0 0,4-1 0 15,2-2 0-15,4 2 0 16,8 2 0-16,11 0 0 0,6 0 0 16,2-2 0-16,0 0 0 0,-6-1 0 15,0 1 0-15,-5 3 0 0,-3 1 0 16,-3 0 0-16,-5 1-373 16,1 1-263-16,-6-3 92 0,-2-2-621 15,0-3-88-15,-2-1-1092 0</inkml:trace>
  <inkml:trace contextRef="#ctx0" brushRef="#br0" timeOffset="59503.49">26333 6897 2321 0,'0'0'2237'0,"0"0"-1521"0,0 0 456 0,0 0-531 0,0 0-189 15,0 0-72-15,0 0-284 0,0 0-28 16,-41 43 41-16,30-1-109 0,3 7 0 15,0 2 0-15,0-2 0 16,1 2 0-16,-3-2 0 0,0-2 0 16,1-3 0-16,1-5 0 0,-2-5 0 15,2-5 0-15,1-10 0 0,5-6 0 16,0-9 0-16,2-2 0 16,2-2 0-16,9-5 0 0,5-13 0 15,5-4 0-15,2-7 0 0,3 2 0 16,3 3 0-16,-2 7 0 0,-4 4 0 15,-2 7 0-15,-5 6 0 0,-1 3 0 16,-3 10 0-16,-2 6 0 0,-1 8 0 16,-3-1 0-16,-4 6 0 15,0-1 0-15,0 0 0 0,0-4 0 16,0-6 0-16,-2-4 0 0,2-7 0 16,-2-5-1489-16,0-6-2709 0</inkml:trace>
  <inkml:trace contextRef="#ctx0" brushRef="#br0" timeOffset="75208.72">14170 12016 2389 0,'0'0'2033'0,"0"0"-1101"0,0 0-428 15,0 0 12-15,0 0 165 16,0 0-269-16,-10-32-64 0,10 29 29 16,0 2-377-16,-4 1 0 0,4 5 0 15,0 8 0-15,0 13 0 0,0 12 0 16,4 7 0-16,-4 5 0 0,4-1 0 16,-4 5 0-16,0 0 0 0,0 1 0 15,0-3 0-15,0-1 0 0,0-2 0 16,0-5 0-16,2-4 0 0,-2-7 0 15,4-6 0-15,-4-9 0 0,6-8-81 16,-2-6-787-16,-4-4-165 16,11-4-1824-16</inkml:trace>
  <inkml:trace contextRef="#ctx0" brushRef="#br0" timeOffset="75458.13">14344 11965 2805 0,'0'0'3157'15,"0"0"-2548"-15,0 0-181 0,0 0 296 16,0 0-548-16,0 0-92 0,10 50 125 16,-6-10-209-16,-2 6 0 0,7 5 0 15,-3-1 0-15,0 2 0 0,-2 1 0 16,2 2 0-16,-2-5 0 0,-2-3 0 15,-2-5 0-15,0-7 0 0,0-6 0 16,-2-9-757-16,-2-10-476 16,0-5-2849-16</inkml:trace>
  <inkml:trace contextRef="#ctx0" brushRef="#br0" timeOffset="75613.34">14203 12395 6186 0,'0'0'597'0,"0"0"-101"16,0 0 4-16,42-15-140 0,-22 6-307 16,1 0-53-16,4-3 0 0,-3 1 0 15,3-3-49-15,-2 1-487 0,-2 0-717 16,-5 4-159-16,-1 0-229 0</inkml:trace>
  <inkml:trace contextRef="#ctx0" brushRef="#br0" timeOffset="75892.75">14528 12234 3793 0,'0'0'2942'16,"0"0"-2234"-16,0 0-204 16,0 0-259-16,0 0-245 0,-42 44 0 15,36-23 0-15,0 5 0 0,2-1 0 16,4 0 0-16,0 0 0 0,6 1 0 16,-2-1 0-16,2-3 0 15,3-1 0-15,1-5 0 0,0-8 0 16,3-3 0-16,1-5 0 0,-3-6 0 15,1-6 0-15,-2-4 0 16,-4-6 0-16,3-4 0 0,-7-1 0 16,-2-1 0-16,0-1 0 0,-6 1 0 15,1-1 0-15,-1 4 0 0,-4 4 0 16,4 5 0-16,2 6 0 0,2 3 0 16,-3 2-677-16,5 1-95 0,0 2-1005 15,0-2-16-15</inkml:trace>
  <inkml:trace contextRef="#ctx0" brushRef="#br0" timeOffset="76268.13">14586 12223 4886 0,'0'0'1344'0,"0"0"-611"15,0 0 211-15,0 0-659 0,0 42-285 16,-5-21 0-16,5 4 0 0,0-1 0 16,0-4 0-16,9 0 0 15,-3-2 0-15,4-4 0 0,1-2 0 16,5-4 0-16,-1-3 0 0,1-4 0 15,-1-1 0-15,1-6 0 16,-3-2 0-16,1-3 0 0,1-2 0 16,-5 0 0-16,-4 0 0 0,4 0 0 15,-5 4 0-15,-3 3 0 0,-2 2 0 16,0 4 0-16,0 0 0 0,0 4 0 16,4 7 0-16,-2 7 0 0,-2 4 0 15,4 0 0-15,2-3 0 0,-2-5 0 16,2-1 0-16,5-4 0 0,3-6 0 15,3-3 0-15,3-8 0 0,5-8 0 16,-2-3 0-16,-2-5 0 16,-1-6 0-16,-3-2 0 0,-1-1 0 15,-5-3 0-15,-3 2 0 0,-6-3 0 16,-2 4 0-16,0 2 0 0,0 6 0 16,0 11 0-16,0 5 0 0,-2 7 0 15,-2 2 0-15,-2 4-789 16,-5 4-1660-16</inkml:trace>
  <inkml:trace contextRef="#ctx0" brushRef="#br0" timeOffset="76969.22">15526 11973 5014 0,'0'0'1264'0,"0"0"-535"0,0 0 323 16,0 0-919-16,-47-20-133 0,26 31 0 16,-2 8 0-16,5 5 0 0,1 5 0 15,1 2 0-15,5 0 0 0,7 1 0 16,4-2 0-16,0 0 0 0,10-4 0 15,1-3 0-15,-1-4 0 0,11-5 0 16,-1-6 0-16,7-5 0 16,0-4 0-16,-2-7 0 0,-2-5 0 15,-3 0-185-15,1 0-659 0,-4-5-89 16,-7 6-1488-16,0-2-976 0</inkml:trace>
  <inkml:trace contextRef="#ctx0" brushRef="#br0" timeOffset="77368.78">15689 11991 6438 0,'0'0'933'0,"0"0"-469"0,-41-12-107 16,29 16-357-16,5 6 0 0,3 5 0 16,-2 3 0-16,2 2 0 0,4 0 0 15,0 0 0-15,0-2 0 0,6-2 0 16,-2 0 0-16,3-6 0 0,-3-2 0 15,2-4 0-15,2-1 0 0,0-2 0 16,-3-1 0-16,5-3 0 16,0-6 0-16,1-6 0 0,-1-2 0 15,-4 0 0-15,2 2 0 0,-1 2 0 16,-5 4 0-16,2 5 0 0,0 1 0 16,-2 3 0-16,-2 0 0 15,4 4 0-15,2 2 0 0,-2 3 0 16,3 4 0-16,1 3 0 0,-6-1 0 15,6 2-65-15,-6-8-215 0,9 1-56 16,-1-5-16-16,4-4-32 16,-1-1 87-16,3-4 77 0,-1-4-16 15,-1-3 104-15,-1-4 56 0,3-2-100 16,-3 1-188-16,-1 1-196 0,3 4-845 16,-9 4 325-16,0 5-353 0</inkml:trace>
  <inkml:trace contextRef="#ctx0" brushRef="#br0" timeOffset="77586.94">15962 12073 1972 0,'0'0'1749'16,"0"0"-920"-16,-6 37-173 0,2-28 424 15,2-2-467-15,-2-3-109 0,4-1 172 16,0 1-563-16,0-2-113 16,0-2 0-16,0-7 0 0,6-10 0 15,4-5 0-15,1-7 0 0,3 2 0 16,-1 1 0-16,1 2 0 0,-4 5 0 16,1 3 0-16,-5 3 0 15,-2 4 0-15,2 4 0 0,-6 2 0 16,4 2 0-16,-2 1 0 0,3 6 0 15,-1 13 0-15,-2 8 0 0,2 10 0 16,-4-3 0-16,6-4 0 16,4-10 0-16,5-6 0 0,1-7 0 15,1-4-1605-15,2-6-1909 0</inkml:trace>
  <inkml:trace contextRef="#ctx0" brushRef="#br0" timeOffset="78237.14">16587 11782 4810 0,'0'0'1236'0,"0"0"85"0,0 0-777 0,0 0-263 16,0 0-281-16,-36 33 0 0,30-2 0 16,2 1 0-16,2-1 0 15,2-7 0-15,2-3 0 0,2-2 0 16,2-5 0-16,5-4 0 0,3-4 0 15,-3-5 0-15,3-5 0 0,-2-7 0 16,3-5 0-16,-3-2 0 16,-1-2 0-16,-3-1 0 0,0-2 0 15,-4 4 0-15,5 5 0 0,-3 6 0 16,-4 4 0-16,2 3-133 0,0 1-35 16,2 1 100-16,1 6 68 0,7 7 4 15,-2 1 8-15,-1 2-12 0,-1-1 20 16,0-3-8-16,-5-3-8 0,7-2 16 15,-2-6-4-15,1-2-16 0,3-1 56 16,-4-10 40-16,1-3 33 16,3-6-129-16,-5-4 0 0,-1-2 0 15,-6-3 0-15,2 5 0 0,-4 0 0 16,0 6 0-16,0 8 0 0,0 3 0 16,0 4-2314-16,-4 2-739 0</inkml:trace>
  <inkml:trace contextRef="#ctx0" brushRef="#br0" timeOffset="78517.28">16950 11849 5710 0,'0'0'1137'0,"0"0"208"16,40-39-1345-16,-28 16 0 0,3-1 0 16,-5-1 0-16,0 0 0 0,-2-1 0 15,-3 0 0-15,1 0 0 0,-6 3 0 16,-2 3 0-16,-4 7 0 0,-3 5 0 15,3 3 0-15,-4 6 0 0,-5 10 0 16,-1 11 0-16,1 11 0 16,-3 8 0-16,3 4 0 0,5 1 0 15,8-4 0-15,4-4 0 0,12-7 0 16,9-6 0-16,12-8 0 0,4-7 0 16,11-8 0-16,0-4-177 15,-9-5-731-15,-4-6-3322 0</inkml:trace>
  <inkml:trace contextRef="#ctx0" brushRef="#br0" timeOffset="79120.17">17748 11563 6406 0,'0'0'897'0,"0"0"-457"0,0 0 9 0,0 0-449 15,0 0 0-15,6 34 0 0,-1-2 0 16,1 6 0-16,-2 3 0 16,2-5 0-16,-2-4 0 0,0-3 0 15,-1-5 0-15,3-6 0 0,-2-6 0 16,0-4 0-16,-2-6 0 0,0-2-2386 16,0-9-951-16</inkml:trace>
  <inkml:trace contextRef="#ctx0" brushRef="#br0" timeOffset="79274.25">17748 11188 5210 0,'0'0'1741'0,"0"0"-1013"0,0 0-300 16,0 0-343-16,0 0-85 0,0 0 0 16,0 0-189-16,0 0-227 0,0 0-148 15,9 44-689-15,-3-25 109 16,0 2-213-16</inkml:trace>
  <inkml:trace contextRef="#ctx0" brushRef="#br0" timeOffset="79515.74">17872 11840 4225 0,'0'0'1389'16,"-4"50"-609"-16,4-33-143 0,0-10 151 16,0-5-456-16,0-2-291 0,2-10-41 15,9-14 0-15,-1-11 0 0,4-8 0 16,3-4 0-16,-7 3 0 15,1 4 0-15,-1 3 0 0,0 9 0 0,1 6 0 16,-5 8 0-16,2 7 0 16,-2 5 0-16,-2 2 0 0,3 3 0 15,-1 11 0-15,0 11 0 0,-2 9 0 16,-4 5 0-16,0 1 0 16,0-3 0-16,0-4 0 0,4-3 0 15,-2-3 0-15,7-5 0 0,-3-5-221 16,-2-6-1075-16,2-5-2626 0</inkml:trace>
  <inkml:trace contextRef="#ctx0" brushRef="#br0" timeOffset="79907.35">18383 11557 3913 0,'0'0'973'0,"0"0"3"0,-31-52 161 0,21 34-525 15,-1 4-188-15,1 3-267 0,0 4-157 16,-1 6 0-16,1 6 0 0,0 10 0 16,3 7 0-16,-3 8 0 15,6 3 0-15,2 4 0 0,2 1 0 16,0 0 0-16,6-2 0 0,8-2 0 16,-1-6 0-16,5-2 0 0,-1-5 0 15,0-5 0-15,-1-3 0 0,-1-4 0 16,1-5-393-16,1-4-279 0,-1-6-845 15,-5-1-116-15,1-5-764 0</inkml:trace>
  <inkml:trace contextRef="#ctx0" brushRef="#br0" timeOffset="80162.16">18561 11825 5638 0,'0'0'993'15,"0"0"-445"-15,0 0 212 0,-13-38-507 16,13 8-253-16,9-3 0 0,1 1 0 16,2 7 0-16,-1 0 0 15,3 5 0-15,-8 3 0 0,0 3 0 16,-1 2 0-16,-5 4 0 0,4 0 0 16,0 0 0-16,-2-2 0 0,6 1 0 15,3-1 0-15,1 3 0 0,-6 5-1549 16,2 1-168-16,-5 2-432 0</inkml:trace>
  <inkml:trace contextRef="#ctx0" brushRef="#br0" timeOffset="80381.42">18705 11672 5194 0,'0'0'916'0,"38"3"-255"16,-16-13 287-16,-3-4-475 0,2-7-473 16,-3-1 0-16,-5-4 0 15,-3-1 0-15,0 0 0 0,-8 2 0 16,-2 2 0-16,-6 4 0 0,-4 4 0 15,-7 6 0-15,-3 9 0 0,-1 10 0 16,0 10 0-16,-1 6 0 0,1 4 0 16,0 4 0-16,5-1 0 15,1-1 0-15,9-1 0 0,6-6 0 16,12-5 0-16,7-3 0 0,4-8-73 16,8-4-891-16,4-5 23 0,-6-4-895 15,0-3 235-15</inkml:trace>
  <inkml:trace contextRef="#ctx0" brushRef="#br0" timeOffset="80738.13">19077 11513 3305 0,'0'0'900'0,"0"0"-307"15,0 0 591-15,0 0-539 16,0 0-117-16,-41-5 124 0,18 19-444 15,-3 9-44-15,-3 8-151 16,2 2-13-16,6 1 0 0,4-2 0 0,11-4 0 16,6-7 0-16,11-8 0 15,5-2 0-15,11-6 0 0,2-5 0 16,-2-7 0-16,0-3 0 0,-5-3 0 16,-3 1 0-16,-7 2 0 0,-5 2 0 15,-5 2 0-15,-2 2 0 0,0-1 0 16,0-1 0-16,-2 0 0 0,0 1 0 15,-3 4 0-15,3 1 0 0,-2 10 0 16,0 7 0-16,2 4 0 16,2 3-73-16,0-1-67 0,6-7 20 15,0-1-136-15,5-3-8 0,-1-3 12 16,5-2-525-16,-3-4 21 0,2-1 24 16,-7-2-825-16,3 0 144 0</inkml:trace>
  <inkml:trace contextRef="#ctx0" brushRef="#br0" timeOffset="81328.2">19466 11529 4686 0,'0'0'2013'16,"0"0"-1269"-16,0 0-180 0,-41 20-379 16,18-5-185-16,-2 0 0 0,5-2 0 15,1-2 0-15,4-3 0 0,-3 2 0 16,1-3 0-16,1 1 0 0,-1 0 0 15,3 0 0-15,3-5 0 0,5 2 0 16,4 2 0-16,2 1 0 16,0 3 0-16,6 3 0 0,7 0 0 15,1-3 0-15,3 1 0 0,3 1 0 16,1-4 0-16,-4-1 0 0,3-1 0 16,-3-2 0-16,-3-2 0 0,-3 0 0 15,-7-3 0-15,-4 2 0 16,0 2 0-16,-11 2 0 0,-9 3 0 15,-5 0 0-15,-6 1 0 0,4-3 0 16,2-3 0-16,7-1 0 16,7-2 0-16,7-1 0 0,4 0 0 15,6-1 0-15,19-6-329 0,2 0-227 16,10-2 236-16,5-1 180 0,-7 1 52 16,-2-1 8-16,-2-1 80 0,-2 3 16 15,-6-3 16-15,-5 0 128 0,-3-3 276 16,1-1-112-16,-1-5-44 0,-1-4-15 15,-1-1-265-15,-1-1 0 0,-2-3 0 16,-1 1 0-16,-5 3 0 16,-4 4 0-16,-4 4 0 0,-7 9 0 15,-3 3 0-15,-5 5 0 0,-4 11 0 16,-4 6 0-16,-1 5 0 16,-3 10 0-16,4 4 0 0,4 3 0 0,4 0 0 15,11-1 0-15,8-2 0 16,8-4 0-16,19-5 0 0,10-6 0 15,19-7 0-15,8-6 0 0,9-4 0 16,1-4 0-16,-4 0 0 16,-14 0-1221-16,-12-3-1180 0</inkml:trace>
  <inkml:trace contextRef="#ctx0" brushRef="#br0" timeOffset="81905.5">14156 13183 7119 0,'0'0'828'0,"0"0"-583"16,0 0-245-16,-21 47 0 0,19-19 0 15,2 8 0-15,0-1 0 0,0 0 0 16,2-2 0-16,8-1 0 0,-6-5 0 16,3-1 0-16,1-6 0 15,-6-2 0-15,2-4 0 0,-4-4-205 0,0-3-2436 16,-4-7-1177-16</inkml:trace>
  <inkml:trace contextRef="#ctx0" brushRef="#br0" timeOffset="82100.52">13798 13202 6238 0,'0'0'349'0,"0"0"883"0,0 0-859 16,0 0-373-16,0 0 0 0,52-23 0 15,-9 0 0-15,9-1 0 16,-1-4 0-16,1 3 0 0,-4 0 0 16,-1 1 0-16,-3 3 0 0,-7 4 0 15,-2 4 0-15,-8 5-41 0,-11 6-1531 16,-1 2 203-16,-9 0 104 0,0 2-2620 0</inkml:trace>
  <inkml:trace contextRef="#ctx0" brushRef="#br0" timeOffset="82356">14364 13020 5954 0,'0'0'1237'0,"0"0"-593"16,0 0-287-16,0 0-357 0,0 0 0 16,0 51 0-16,0-25 0 0,-4 3 0 15,-2 2 0-15,-4 5 0 0,4 1 0 16,-5 4 0-16,1-1 0 16,4-1 0-16,-3-2 0 0,9-2 0 15,0-8 0-15,5-5 0 0,5-4 0 16,6-5 0-16,1-1 0 15,2-4 0-15,3 0 0 0,-1-4 0 16,4-1 0-16,2-2 0 0,4-1 0 16,2-5 0-16,-2-5 0 0,2-4 0 15,-2-2 0-15,-4-3 0 0,-9-5 0 16,-7 6-665-16,-9-4-3097 0</inkml:trace>
  <inkml:trace contextRef="#ctx0" brushRef="#br0" timeOffset="82962.06">14999 13192 6843 0,'0'0'1184'0,"0"0"-1019"0,0 0-165 16,0 0 0-16,0 47 0 0,-4-15 0 15,4 0 0-15,-4-6 0 16,4-9 0-16,0-5 0 0,4-4 0 16,2-6 0-16,2-8-981 0,-1-4-464 15</inkml:trace>
  <inkml:trace contextRef="#ctx0" brushRef="#br0" timeOffset="83086.92">15053 12857 3821 0,'0'0'1417'0,"0"0"-1089"0,0 0-248 16,0 0-80-16,0 0-140 0,-21 47-896 15,17-30-461-15,2 0-1476 0</inkml:trace>
  <inkml:trace contextRef="#ctx0" brushRef="#br0" timeOffset="83299.34">15100 13366 4750 0,'0'0'1556'15,"0"0"-1031"-15,0 0 155 16,0 0 1-16,48-61-681 0,-34 24 0 16,-1-2 0-16,1 4 0 0,1 5 0 15,-3 5 0-15,-2 8 0 0,1 6 0 16,-1 9 0-16,-6 2 0 16,2 6 0-16,1 11 0 0,1 8 0 15,-2 8 0-15,-4 5 0 0,6-2 0 16,-6 1 0-16,3-4 0 0,-1-5 0 15,-2-5 0-15,2-8 0 16,2-11 0-16,2-4 0 0,-6-6-3546 0</inkml:trace>
  <inkml:trace contextRef="#ctx0" brushRef="#br0" timeOffset="84004.38">15847 13028 6022 0,'0'0'909'0,"0"0"-85"0,0 0-428 0,0 0-355 0,6 32-41 15,-6-2 0-15,0 2 0 16,0 0 0-16,0-5 0 0,-2-3 0 16,-2-1 0-16,-3-3 0 0,1-4 0 15,2-4 0-15,0-6 0 0,4-3 0 16,0-3 0-16,0-2 0 16,0-10 0-16,14-15 0 0,-1-8 0 15,7-7 0-15,5 1 0 0,-4 6 0 16,-5 4 0-16,1 10 0 0,-3 5 0 15,-7 8 0-15,3 8 0 16,-6 0 0-16,-2 13 0 0,2 5 0 16,0 5 0-16,-1 4 0 0,-3-2 0 15,0-1 0-15,0-1 0 0,4-4 0 16,0-5 0-16,-2-6 0 0,2-4 0 16,-4-3 0-16,6-1 0 0,0-9 0 15,3-8 0-15,-3-7 0 16,4-6 0-16,-4 0 0 0,5 4 0 0,-1 1 0 15,0 7 0-15,-3 7 0 16,-5 6 0-16,-2 4 0 0,2 1 0 16,-2 8 0-16,6 9 0 0,-6 12 0 15,4 6 0-15,2 1 0 0,-6-4 0 16,9-10 0-16,-3-4 0 16,0-5 0-16,-2-7-1101 0,2-3-668 15,0-3-732-15</inkml:trace>
  <inkml:trace contextRef="#ctx0" brushRef="#br0" timeOffset="84328.31">16382 12966 6775 0,'0'0'932'0,"-21"-43"-640"0,7 29-99 16,-9 9-193-16,7 5 0 0,-9 3 0 15,4 9 0-15,0 5 0 0,3 3 0 16,-1 2 0-16,7 0 0 0,1-1 0 15,7-2 0-15,4-5 0 16,0-3 0-16,11-3 0 0,3-1 0 16,5-4 0-16,1-3 0 0,5-6 0 15,-2-5 0-15,-2 4 0 0,-7 1 0 16,-4 0 0-16,1 6 0 16,-9 0 0-16,0 0 0 0,0 4 0 15,2 9 0-15,-4 9 0 0,0 3 0 16,0 4 0-16,0-7 0 0,2-7 0 15,2-6 0-15,7-6 0 16,3-3 0-16,5-5-345 0,-1 0-1732 16,-5-6 36-16</inkml:trace>
  <inkml:trace contextRef="#ctx0" brushRef="#br0" timeOffset="84673.29">16733 12863 6110 0,'0'0'1009'0,"0"0"-97"16,0 0-751-16,-41-20-161 16,16 19 0-16,-4 1 0 0,2 0 0 15,-2 2 0-15,7 2 0 0,-3 1 0 16,8 0 0-16,3-1 0 0,4 5 0 16,3 1 0-16,5 3 0 15,2 2 0-15,2 1 0 0,9 0 0 16,5-1 0-16,5-2 0 0,4 0 0 15,2-5 0-15,4 0 0 16,-5-3 0-16,5 0 0 0,-8-1 0 16,-2 1 0-16,-7 0 0 0,-10 5 0 15,-4-1 0-15,-8 4-21 0,-8 3 13 16,-1 0 16-16,-10 2 13 0,-2 0-21 16,-8 0 0-16,6-3 0 0,0-2 0 15,8-3 0-15,9-6-153 0,8-3-795 16,6-1-5-16,0-3-175 0,10-7-1361 15</inkml:trace>
  <inkml:trace contextRef="#ctx0" brushRef="#br0" timeOffset="84972.4">17002 12836 2245 0,'0'0'4057'0,"0"0"-3112"16,0 0-285-16,0 0-375 0,0 0-285 15,-47 0 0-15,30 0 0 16,-4 4 0-16,-3 3 0 0,1 1 0 16,-4 5 0-16,-2 0 0 0,6 3 0 15,3-1 0-15,5-1 0 0,5 1 0 16,8-4 0-16,4 0 0 0,8-3 0 16,11 0 0-16,4 0 0 0,1-5 0 15,10 1 0-15,-3 0 0 0,0 1 0 16,-4 0 0-16,-2 0 0 0,-11 1 0 15,-6 1 0-15,-3 3 0 16,-9 3 0-16,-7 3 0 0,-9 3 0 16,-11 2 0-16,-4 3 0 0,-9 0 0 15,1-2 0-15,0-4 0 0,1-4-129 16,11-6-1968-16,7-7-976 0</inkml:trace>
  <inkml:trace contextRef="#ctx0" brushRef="#br0" timeOffset="85360.32">17145 12994 4025 0,'0'0'2982'0,"0"0"-1797"0,0 0-1185 0,35 36 0 0,-12-26 0 15,1-4 0-15,3-5 0 0,6-1 0 16,-2-7 0-16,9-3 0 0,-7-5 0 16,-9 5-769-16,-5-3-1200 0</inkml:trace>
  <inkml:trace contextRef="#ctx0" brushRef="#br0" timeOffset="85660.38">17748 12738 6619 0,'0'0'1180'0,"-20"-36"-787"15,9 23-393-15,-1 6 0 0,-7 3 0 16,1 4 0-16,-3 9 0 0,0 5 0 15,-3 7 0-15,3 10 0 16,0 5 0-16,3 6 0 0,3 4 0 16,9 0 0-16,2 0 0 0,10-4 0 15,4-2 0-15,7-6 0 0,8-8 0 16,2-7 0-16,8-8 0 0,4-11 0 16,2-2 0-16,1-9 0 0,1-7 0 15,-8-2-481-15,-8 2-888 0,-2-2-3761 16</inkml:trace>
  <inkml:trace contextRef="#ctx0" brushRef="#br0" timeOffset="86129.19">18153 12784 3385 0,'0'0'2533'0,"0"0"-1432"0,0 0 72 0,-33-32-1173 0,19 27 0 16,-3 4 0-16,3 2 0 0,-3 10 0 15,3 3 0-15,1 6 0 0,-1 4 0 16,8 5 0-16,2 0 0 0,2-2 0 16,6 0 0-16,4-5 0 15,2-3 0-15,9-5 0 0,-3-6 0 16,5-3 0-16,-4-5 0 0,3-3 0 15,-3-5 0-15,-7-2 0 16,5-2 0-16,-5-1 0 0,-2-3 0 16,-4-2 0-16,1-1 0 0,-3-4 0 15,-2 0 0-15,0 1 0 0,0 1-113 16,0-2-783-16,0 4-73 0,0 5-1304 16,-2 2-548-16</inkml:trace>
  <inkml:trace contextRef="#ctx0" brushRef="#br0" timeOffset="86364.52">18230 12829 3885 0,'0'35'941'0,"0"-5"127"16,-4 2-407-16,4-5-221 16,-4-4 252-16,4-3-348 0,0-7-183 15,0-4-161-15,0-5 0 0,0-3 0 16,0-1 0-16,4-1 0 16,2-12 0-16,11-10 0 0,1-12 0 15,5-3 0-15,-2 0 0 0,-1 6 0 16,1 2 0-16,-5 8 0 0,-1 8 0 15,-9 5 0-15,0 7 0 16,-4 2 0-16,0 7 0 0,-2 9 0 16,0 6 0-16,5 3 0 0,-5 1 0 15,0-6 0-15,-5-4 0 0,5-5 0 16,0-4 0-16,0-4 0 0,5-1-2154 16,-3-3-571-16</inkml:trace>
  <inkml:trace contextRef="#ctx0" brushRef="#br0" timeOffset="86597.5">18515 12387 6442 0,'0'0'753'0,"0"0"111"16,0 0-731-16,0 0-133 0,0 0 0 16,0 0 0-16,0 0 0 15,-16 48 0-15,16-4 0 0,0 4 0 16,4 0 0-16,2 6 0 0,-4 0 0 15,2 3 0-15,0-3 0 16,0-5 0-16,-1-5 0 0,-3-8 0 16,4-6 0-16,-4-7 0 0,0-8-2886 15,-4-6-392-15</inkml:trace>
  <inkml:trace contextRef="#ctx0" brushRef="#br0" timeOffset="86739.35">18441 12855 6278 0,'0'0'769'0,"10"-45"67"15,7 22-527-15,-1 3-309 0,-1 5 0 16,-1 2 0-16,-4 3 0 16,-1 3 0-16,1 1 0 0,5 2 0 15,-5 1 0-15,0 6 0 0,-4 3-489 16,5 4-1156-16,-5 1 61 0,-2 3-97 16</inkml:trace>
  <inkml:trace contextRef="#ctx0" brushRef="#br0" timeOffset="86892.58">18662 12925 700 0,'0'0'2565'0,"10"34"-1605"15,-10-21-343-15,0-6 263 16,-6-3-332-16,-2 0 37 0,-3-3 303 16,1-1-500-16,2-5-327 0,6-9-61 15,0-5 0-15,2-6 0 0,10-2 0 16,2 2 0-16,3 2 0 0,-1 3 0 16,-1 4 0-16,-3 1 0 0,7 2 0 15,-3 3 0-15,3-2 0 0,-3 2-689 16,-3 3-520-16,-1 0-655 0</inkml:trace>
  <inkml:trace contextRef="#ctx0" brushRef="#br0" timeOffset="87142.19">18873 12718 5918 0,'0'0'1205'0,"0"0"-469"16,0 0-403-16,0 0-333 0,-48 14 0 16,26-3 0-16,-3 0 0 15,8 6 0-15,-3 1 0 0,5 2 0 16,5 1 0-16,4-1 0 0,3 2 0 15,6-1 0-15,3-3 0 16,10-4 0-16,3-2 0 0,4-4 0 16,-3-4 0-16,5-4 0 0,-2-5 0 15,-3-3 0-15,-1-5 0 0,-7-3 0 16,-5 1 0-16,-5-3 0 0,-2-2 0 16,-2-1 0-16,-7-1 0 0,1 0 0 15,-2 1 0-15,4 0 0 0,1 0-1133 16,1 4-1184-16,4-1-2005 0</inkml:trace>
  <inkml:trace contextRef="#ctx0" brushRef="#br0" timeOffset="87363.71">19013 12427 5730 0,'0'0'2141'0,"0"0"-1820"15,0 0-321-15,0 0 0 0,2 45 0 16,-2-7 0-16,-2 7 0 0,-2 4 0 15,2-2 0-15,-2 3 0 16,0-4 0-16,4-2 0 0,-2-6 0 16,2-7 0-16,0-9 0 0,6-6 0 15,-2-9 0-15,4-7 0 0,7-13-673 16,-5-4-804-16,7-9-344 0</inkml:trace>
  <inkml:trace contextRef="#ctx0" brushRef="#br0" timeOffset="87519.2">19183 12429 5474 0,'0'0'1201'0,"0"0"-369"0,0 0-147 16,0 0-685-16,-23 62 0 16,15-18 0-16,0 5 0 0,-1-1 0 15,3 0 0-15,0-2 0 0,2-4 0 16,4-5 0-16,-4-3 0 16,4-6 0-16,4-6 0 0,0-5 0 15,2-8 0-15,0-5-1778 0,-2-3-234 16,3-4-1190-16</inkml:trace>
  <inkml:trace contextRef="#ctx0" brushRef="#br0" timeOffset="87757.41">19266 12812 5778 0,'0'0'1373'0,"0"0"-349"16,37-29-1007-16,-23 17-17 0,-1-4 0 16,1 1 0-16,-1 0 0 0,-3 1 0 15,-4-1 0-15,2-3 0 0,-6 3 0 16,0-2 0-16,-2 4 0 0,0 5 0 15,-2 3 0-15,-6 5 0 0,-4 4 0 16,-11 11 0-16,0 11 0 16,-6 9 0-16,7 0 0 0,1 1 0 15,6-4 0-15,7-3 0 0,8-2-301 16,8-7-911-16,9-5 299 0,8-5 113 16,2-7-221-16,-7-2 253 15,5-1-168-15</inkml:trace>
  <inkml:trace contextRef="#ctx0" brushRef="#br0" timeOffset="87974.43">19580 12733 3545 0,'0'0'2317'15,"-11"-46"-1408"-15,-1 26-21 0,0 5-355 16,1 4-533-16,-1 7 0 0,-3 4 0 16,1 12 0-16,-3 7 0 0,3 7 0 15,-3 6 0-15,3 1 0 0,6 0 0 16,4-3 0-16,4-4 0 0,6-6 0 15,8-2 0-15,3-10 0 0,3-7 0 16,3-7 0-16,2-12 0 16,2-10 0-16,-7-7-905 0,-1 6-180 15,-2-3-1976-15</inkml:trace>
  <inkml:trace contextRef="#ctx0" brushRef="#br0" timeOffset="88114.64">19696 12270 7263 0,'-11'35'929'0,"1"4"-929"16,0 12 0-16,-5 1 0 16,5 4 0-16,-3 2 0 0,5-3 0 15,4-6 0-15,4-5 0 0,8-6 0 16,7-5 0-16,3-8-493 0,-3-7-2084 16,7-9-1601-16</inkml:trace>
  <inkml:trace contextRef="#ctx0" brushRef="#br0" timeOffset="88615.75">20113 12887 3273 0,'0'0'1509'0,"0"0"-109"0,0 0-675 0,0 0-141 0,0 0 117 0,0 0-701 15,-6-34 0-15,6-2 0 16,4-8 0-16,-2 0 0 0,2 4 0 16,0 2 0-16,-2 1 0 0,5 7 0 15,-3 2 0-15,0 7 0 0,0 4 0 16,-2 7 0-16,8 1 0 0,1 7 0 16,5 2-821-16,1 0-388 0,-3 1-1908 0</inkml:trace>
  <inkml:trace contextRef="#ctx0" brushRef="#br0" timeOffset="88891.51">20322 12753 4670 0,'0'0'836'0,"43"-6"-76"16,-18-7 413-16,-2-5-661 0,-5-2-271 16,-1-5-241-16,-5 0 0 15,-8 1 0-15,-4-1 0 0,0 1 0 16,-10 1 0-16,-6 6 0 0,-1 5 0 15,-4 7 0-15,-3 7 0 16,-3 13 0-16,-4 8 0 0,4 8 0 16,-4 7 0-16,4 5 0 0,6-3 0 15,11 0 0-15,10-5 0 0,8-7 0 16,11-3 0-16,10-6 0 0,4-6-169 16,8-5-147-16,1-5 4 0,1-3-276 15,0-5-17-15,-1-4 273 0,-5-5-268 16,-10 4-853-16,-4-2-1324 0</inkml:trace>
  <inkml:trace contextRef="#ctx0" brushRef="#br0" timeOffset="89295.89">20648 12649 4045 0,'0'0'1565'16,"-43"-32"-220"-16,18 20-841 0,3 8-140 16,1 7-76-16,0 9-240 15,3 5-15-15,1 6-33 0,5-1 0 16,3 1 0-16,9-4 0 0,0-3 0 15,9-1 0-15,5-6 0 16,3-3 0-16,-1-5 0 0,7-2 0 16,-2-6-13-16,-1-5-31 0,-1-1-8 15,-3 0 4-15,-3 1 48 0,-3 4 16 16,-4 1-8-16,-2 3 24 0,1 4 4 16,-1 0-36-16,2 11 0 0,4 9-12 15,-4 11-16-15,5 7-16 0,-5 3-20 16,0 3 8-16,-2-1 56 0,-4 1-16 15,0 2 28-15,-6 0-12 16,-6 5 208-16,-7-1-143 0,-4 0-65 16,-3-3 0-16,-5-2 0 0,2-8 0 15,0-6 0-15,4-12 0 0,4-10 0 16,7-9 0-16,3-9 0 16,5-13 0-16,6-14 0 0,6-12 0 15,7-7 0-15,-1-7-353 0,13-2-87 16,4 1-16-16,2 2-325 0,-2 16-95 15,0 4-493-15</inkml:trace>
  <inkml:trace contextRef="#ctx0" brushRef="#br0" timeOffset="89425.67">20818 12651 6943 0,'0'0'928'0,"-6"45"-607"0,0-12-321 15,-1 2 0-15,1 1 0 0,-2-2 0 16,6-4 0-16,2-6 0 0,6-6 0 15,0-6 0-15,5-7 0 0,1-5-1157 16,-4 0-400-16,-2-10-804 0</inkml:trace>
  <inkml:trace contextRef="#ctx0" brushRef="#br0" timeOffset="89593.61">20963 12446 7439 0,'0'0'656'0,"0"0"-559"0,0 0-97 15,0 0 0-15,0 0 0 16,0 0 0-16,0 0 0 0,0 0-785 16,0 0-59-16,0 0 43 0,6 26-527 15,4-9 23-15,1 1 84 0</inkml:trace>
  <inkml:trace contextRef="#ctx0" brushRef="#br0" timeOffset="89800.37">21091 12658 2993 0,'0'0'920'0,"0"0"45"16,0 0-313-16,0 0-28 0,0 0 37 15,-44 32-229-15,18-20 116 0,-1 1-151 16,6 5-397-16,2-1 0 16,7-1 0-16,2-1 0 0,10 0 0 15,0-2 0-15,8-1 0 0,4-3 0 16,5-3 0-16,-1-2 0 0,5-4 0 16,0-6 0-16,-1-5 0 15,1-5 0-15,-4-6 0 0,-3 0 0 16,-4-6 0-16,-3 1-161 0,-3 0-435 15,-4 0 64-15,0 2-113 16,-4 2 145-16,4 7-352 0,-4 2-1653 0</inkml:trace>
  <inkml:trace contextRef="#ctx0" brushRef="#br0" timeOffset="90044.57">21167 12714 5202 0,'0'0'1116'0,"-18"43"-271"0,9-28 184 16,3-4-1029-16,2-8 0 0,2 0 0 15,2-3 0-15,0-3 0 0,8-10 0 16,9-9 0-16,4-9 0 16,12-5 0-16,0 6 0 0,0 5 0 15,-6 8 0-15,-1 11 0 0,-1 6 0 16,-8 10 0-16,-1 6 0 0,-5 8 0 16,-3 4 0-16,-6 3 0 15,4 1 0-15,-2-1 0 0,-4-4 0 16,9-2 0-16,-3-2 0 0,-2-9-1165 15,-2-2-1052-15</inkml:trace>
  <inkml:trace contextRef="#ctx0" brushRef="#br0" timeOffset="91422.81">13992 14332 3805 0,'0'0'2962'16,"0"0"-2310"-16,0 0-224 0,0 0-83 15,0 0-345-15,0 0 0 0,-2 58 0 16,-2-26 0-16,0-2 0 15,4-3 0-15,0-2 0 0,0-3 0 16,0-3 0-16,0-3 0 0,4-6 0 16,0-4 0-16,2-1 0 15,11-5 0-15,0-6 0 0,3-9 0 16,7-9 0-16,-6-2 0 0,4-2 0 16,-5-1 0-16,-3 7 0 0,-3 4 0 15,-8 5 0-15,1 7 0 16,-3 5 0-16,-4 4 0 0,0 9 0 0,-4 11 0 15,2 3 0-15,2 1 0 16,0-1 0-16,2-8 0 0,6-4 0 16,0 0 0-16,3-7 0 0,3-2 0 15,3-4 0-15,-1-1 0 0,5-5 0 16,-11-2 0-16,5-1 0 0,-9-3 0 16,-2 1 0-16,2-3 0 0,-2-4 0 15,-2-1 0-15,-2-2 0 0,0-5 0 16,-2-1 0-16,-2-3 0 15,-2-1 0-15,6 2 0 0,-4 1-37 16,4 11-2092-16,0 0-580 0</inkml:trace>
  <inkml:trace contextRef="#ctx0" brushRef="#br0" timeOffset="91602.52">14455 14256 6114 0,'0'0'1237'0,"0"0"-649"0,5 52-335 16,-5-27-253-16,0 5 0 0,-5 1 0 16,-1 1 0-16,6-3 0 0,-2-1 0 15,2-6 0-15,2-5 0 0,4-8 0 16,5-6 0-16,-1-3-597 0,-2-8-2428 0</inkml:trace>
  <inkml:trace contextRef="#ctx0" brushRef="#br0" timeOffset="91788.65">14637 13869 8192 0,'0'0'0'15,"0"0"0"-15,0 0 0 16,-14-35 0-16,8 33 0 0,-1 0 0 16,-1 0 0-16,2 1 0 0,2 1 0 15,4-2 0-15,0 2 0 0,4 0-609 16,2 0-387-16,-2 0-1226 15,7 0-287-15</inkml:trace>
  <inkml:trace contextRef="#ctx0" brushRef="#br0" timeOffset="92033.35">14637 13869 7419 0,'27'-5'773'0,"-27"9"-773"15,0 10 0-15,4 11 0 16,-4 11 0-16,0 7 0 0,0 3 0 16,0-1 0-16,2 0 0 15,2 1 0-15,7-2 0 0,-5 1 0 16,4-2 0-16,-3-4 0 0,1-1 0 16,-6 0 0-16,-2-5 0 0,-6-1 0 15,-1-5 0-15,-3-4-1678 16,0-9-611-16,-5-3-1900 0</inkml:trace>
  <inkml:trace contextRef="#ctx0" brushRef="#br0" timeOffset="92175.66">14668 14289 3941 0,'0'0'641'0,"17"-52"703"16,-7 29-487-16,-6 11-333 0,-4 5 16 16,0 1-404-16,0 2-36 0,0-2-60 15,0-5-40-15,2-3-128 0,9-6-728 16,-1-3 39-16,5 5-371 15,-9-2-3066-15</inkml:trace>
  <inkml:trace contextRef="#ctx0" brushRef="#br0" timeOffset="92439.32">14759 13985 6783 0,'-6'34'1076'0,"2"-1"-743"0,4 8-333 15,0 0 0-15,0 0 0 16,4 0 0-16,0-2 0 0,-2-3 0 15,2-4 0-15,3-4 0 0,-3-3 0 16,-2-6 0-16,-2-5 0 0,4-4 0 16,-4-7 0-16,0-2 0 0,6-2 0 15,4-10 0-15,9-10 0 0,4-4 0 16,8-1 0-16,-4 6 0 0,-7 9 0 16,1 9 0-16,0 4 0 0,-9 13 0 15,-4 5 0-15,-6 5 0 0,-2 3 0 16,-6-1 0-16,0 1 0 15,-4-6 0-15,-1-4 0 0,7-5 0 16,4-7-1121-16,-6-4-1268 0</inkml:trace>
  <inkml:trace contextRef="#ctx0" brushRef="#br0" timeOffset="92925.06">15183 14248 5222 0,'0'0'972'0,"0"0"-331"0,0 0 507 0,-35-8-939 16,29-1-209-16,-1 1 0 0,-1-1 0 15,6 3 0-15,-6 3 0 16,2 3 0-16,-5 8 0 0,-1 16 0 15,-3 11 0-15,1 7 0 0,8 2 0 16,2-6 0-16,8-5 0 0,6-7 0 16,0-2 0-16,11-10 0 0,2-6 0 15,2-6 0-15,2-5 0 0,4-10 0 16,-5-2 0-16,-5-7 0 0,-4 1 0 16,-7 0 0-16,-6 2 0 0,-4 1 0 15,-6 2 0-15,-4 1 0 0,-5 2 0 16,1 2 0-16,-3 1 0 15,1 0-517-15,1 1-744 0,5 2-259 16</inkml:trace>
  <inkml:trace contextRef="#ctx0" brushRef="#br0" timeOffset="93160.4">15319 14223 3701 0,'0'0'1937'0,"0"0"-960"15,0 0-53-15,-4 41-271 16,-6-11-653-16,0 2 0 0,3 2 0 15,3 0 0-15,4-2 0 0,4-3 0 16,3-3 0-16,9-4 0 0,-1-7 0 16,7-4 0-16,-1-9 0 0,6-3 0 15,-2-10 0-15,0-6 0 0,-3-5 0 16,-5-3 0-16,1-1 0 0,-5-1 0 16,-5 2 0-16,-6-1 0 0,2 2 0 15,-4-1 0-15,0 2 0 0,0-4 0 16,0-1 0-16,0-5 0 15,2-4-973-15,-2 10-932 0,4-5-980 0</inkml:trace>
  <inkml:trace contextRef="#ctx0" brushRef="#br0" timeOffset="93361.68">15636 13738 6038 0,'0'0'1029'15,"0"0"-341"-15,0 0-251 0,-4 54-437 16,4-28 0-16,0 6 0 15,0 5 0-15,0 6 0 0,-3 7 0 16,3 2 0-16,-4 0 0 0,4 1 0 16,-4-1 0-16,-2-2 0 0,2-5 0 15,2-3 0-15,-2-7 0 0,0-7-181 16,-3-11-1836-16,3-7-1416 0</inkml:trace>
  <inkml:trace contextRef="#ctx0" brushRef="#br0" timeOffset="93499.51">15520 14229 4229 0,'0'0'3062'0,"0"0"-2274"16,33-13-675-16,-8 6-113 15,8-3 0-15,6-2 0 0,5-2 0 16,3-5 0-16,7-1 0 0,-15 7-741 16,0-2-1576-16</inkml:trace>
  <inkml:trace contextRef="#ctx0" brushRef="#br0" timeOffset="94009.46">16119 14132 3773 0,'0'0'2477'0,"0"0"-1880"15,-20-38 59-15,14 35 33 16,-9 3-689-16,3 10 0 0,-7 11 0 15,-2 11 0-15,3 7 0 0,-1 5 0 16,7-1 0-16,4-3 0 0,8-5 0 16,2-6 0-16,10-5 0 0,5-6 0 15,3-8 0-15,1-5 0 0,6-8 0 16,0-10 0-16,2-8 0 0,-3-4 0 16,-3-2 0-16,-2 1 0 0,-1 2 0 15,-5 5 0-15,-5 4 0 0,-3 3 0 16,-7 6 0-16,4 4 0 15,-4 2 0-15,0 0 0 0,0 6 0 16,2 5 0-16,2 6 0 0,2 1 0 16,4-2 0-16,-1-3 0 15,-1-3 0-15,2-6 0 0,1-3 0 16,3-1-197-16,1-6-491 0,-3-5 0 16,-2 4-293-16,1-3-1824 0</inkml:trace>
  <inkml:trace contextRef="#ctx0" brushRef="#br0" timeOffset="94228.4">16498 14115 6494 0,'0'0'1145'0,"0"0"-592"15,-52-32-553-15,31 28 0 0,1 4 0 16,-3 8 0-16,0 5 0 0,-2 8 0 16,5 5 0-16,-1 5 0 0,7 2 0 15,-3-1 0-15,11-1 0 0,6-4 0 16,4-3 0-16,8-6 0 15,9-6 0-15,10-6 0 0,-4-6 0 16,10-12 0-16,-6-10 0 0,0-5 0 16,2-9-57-16,-8-2-1043 15,-11 7-313-15,-1 0-2061 0</inkml:trace>
  <inkml:trace contextRef="#ctx0" brushRef="#br0" timeOffset="94401.68">16504 13752 5926 0,'0'0'1145'0,"0"0"-541"0,0 0-87 16,0 0-517-16,0 0 0 0,-2 41 0 16,-2-4 0-16,-7 9 0 0,5 3 0 15,-2 1 0-15,-5 2 0 0,9-1 0 16,-2-1 0-16,6-5 0 0,4-7 0 16,9-6 0-16,3-6 0 0,5-8 0 15,8-10 0-15,0-7 0 0,-4-1-2510 16,1-8-691-16</inkml:trace>
  <inkml:trace contextRef="#ctx0" brushRef="#br0" timeOffset="94604.48">16733 14118 6294 0,'0'0'1321'16,"0"0"-744"-16,-31-35-577 0,27 29 0 16,-2 5 0-16,2-1 0 0,-2 2 0 15,-5 8 0-15,-3 10 0 16,-3 8 0-16,5 3 0 0,-3 2 0 15,11-6 0-15,2-3 0 0,2-6 0 16,11-8 0-16,1-6 0 0,9-5 0 16,-1-9 0-16,1-6 0 0,-4-8-813 15,1-4-68-15,-5-2-123 0,-7 6-1201 16,-2 0-1020-16</inkml:trace>
  <inkml:trace contextRef="#ctx0" brushRef="#br0" timeOffset="94759.89">16725 13764 4398 0,'0'0'1392'0,"0"0"421"15,0 0-1224-15,0 0-589 16,-12 38 0-16,12 0 0 0,0 8 0 16,0 4 0-16,0-6 0 0,0 2 0 15,0-4 0-15,6-3 0 16,-6-4 0-16,8-4 0 0,0-4 0 16,1-4 0-16,1-9-1609 0,-4-4-1189 0</inkml:trace>
  <inkml:trace contextRef="#ctx0" brushRef="#br0" timeOffset="94900.74">16928 14173 6567 0,'0'0'1625'16,"-27"54"-1625"-16,12-26 0 0,5-3 0 16,4-4 0-16,0-6 0 0,4-5 0 15,2-4-89-15,0-5-859 0,4-1-2010 16</inkml:trace>
  <inkml:trace contextRef="#ctx0" brushRef="#br0" timeOffset="95001.6">16988 13795 2048 0,'0'0'0'0,"0"0"-260"0</inkml:trace>
  <inkml:trace contextRef="#ctx0" brushRef="#br0" timeOffset="95614.71">17006 14273 4410 0,'0'0'1400'0,"0"0"-595"0,0 0 127 16,0 0-532-16,0 0-180 0,0 0-195 16,39-36-25-16,-26-1 0 0,-5 0 0 15,2 6 0-15,-5 1 0 0,1 7 0 16,-2 6 0-16,0 7 0 0,-4 9 0 15,-4 4 0-15,4 11 0 16,-6 11 0-16,2 4 0 0,4 3-133 16,0-6-115-16,10-6 84 15,6-4 20-15,5-6-48 0,6-4 104 16,0-4 12-16,-2-4 76 0,6-5 36 16,-9-6 136-16,-1 0 132 0,-6-1-132 15,-5-1 4-15,-6 2 9 16,-4 1-185-16,-8 1 0 0,-3 5 0 15,1 4 0-15,-6 3 0 0,5 6 0 16,1 3 0-16,0 3 0 0,5 2 0 16,3-1 0-16,4-2 0 0,3-1 0 15,5-3 0-15,-4-2 0 0,2-2 0 16,-1-1 0-16,-1-3 0 0,2 0 0 16,-6 0 0-16,6-3 0 0,-1-4 0 15,-3 0 0-15,-2 2 0 0,-2-1 0 16,0 3 0-16,0 2 0 15,0 1 0-15,4 12 0 0,0 14 0 16,2 7 0-16,5 10 0 0,1 2 0 16,-2-2 0-16,1 3 0 15,-1 1 0-15,-10-1 0 0,-6 4 0 16,-11 0 0-16,-12 0 0 0,-8 0 0 16,-2-2 0-16,-7-6 0 0,-1-4 0 15,-1-10 0-15,7-8 0 16,4-8 0-16,6-9 0 0,4-7 0 15,6-10 0-15,9-11 0 0,1-11 0 16,7-8 0-16,4-2 0 0,7-1 0 16,13-2 0-16,11 3 0 0,6-2 0 15,5-2 0-15,7-2 0 0,-14 12-1621 16,7 1-781-16</inkml:trace>
  <inkml:trace contextRef="#ctx0" brushRef="#br0" timeOffset="96174.59">17821 14059 3045 0,'0'0'1909'0,"0"0"-300"0,12 37-889 0,-12-14-132 0,0 3-267 16,-6-4-321-16,6-2 0 0,-4-7 0 16,2-4 0-16,2-6 0 0,0-1 0 15,2-1 0-15,2-1 0 0,0-3 0 16,6-9 0-16,3-9 0 15,1-4 0-15,1-2 0 0,-3 2 0 16,-2 4 0-16,1 3 0 0,-5 3 0 16,2 6 0-16,-6 5 0 0,2 4 0 15,1 3 0-15,1 9 0 16,0 9 0-16,0 5 0 0,2 4 0 16,-1-4 0-16,-1-5 0 0,0-4 0 15,-2-6 0-15,0-4 0 16,0-5 0-16,-2-2 0 0,7-2 0 15,-1-9 0-15,6-9 0 0,1-7 0 16,1-2 0-16,1 3 0 0,0 5 0 16,-1 4 0-16,-3 5 0 0,-5 5 0 15,-4 7 0-15,2 1 0 0,-2 11 0 16,2 8 0-16,5 7 0 0,-5 4 0 16,-2-1 0-16,4-1 0 0,-1-5 0 15,-1-2 0-15,0-6 0 0,4-3 0 16,1-5 0-16,-1-4-569 15,0-4-2753-15</inkml:trace>
  <inkml:trace contextRef="#ctx0" brushRef="#br0" timeOffset="96484.55">18410 14133 7419 0,'0'0'704'0,"-33"-40"-635"0,14 18-69 0,7 3 0 16,-3 6 0-16,5 6 0 15,-3 7 0-15,-1 6 0 0,0 7 0 16,1 5 0-16,-1 3 0 0,3 2 0 16,7 0 0-16,-2 0 0 0,10-3 0 15,6-2 0-15,5-5 0 0,4-5 0 16,1-4 0-16,5-4 0 0,-2-4 0 16,2-4 0-16,-5-4 0 0,-3 0 0 15,-3 2 0-15,-5 0 0 0,-5 5 0 16,0 3 0-16,-4 2 0 15,0 0 0-15,0 1 0 0,0 5 0 16,2 7 0-16,2-1 0 0,0 0 0 16,2-1 0-16,5-1 0 15,-1-2 0-15,2 1-453 0,-3-5-924 16,1-1-427-16</inkml:trace>
  <inkml:trace contextRef="#ctx0" brushRef="#br0" timeOffset="96885.76">18811 13999 2641 0,'0'0'1684'0,"0"0"-319"15,0 0-545-15,0 0-107 0,0 0 256 16,0 0-969-16,0 0 0 0,0 0 0 15,-37-24 0-15,18 22 0 16,-4 3 0-16,1 9 0 0,1 6 0 16,-2 0 0-16,4 3 0 0,3-2 0 15,10-2 0-15,6-2 0 16,4 0 0-16,8-3 0 0,9 1 0 16,4-3 0-16,-2 1 0 0,3-3 0 15,-1-1 0-15,-4-1 0 16,-3-2 0-16,-7-1 0 0,-7 0 0 0,0 0 0 15,-4 0 0-15,0 1 0 16,-14 5 0-16,-7 5 0 0,-8 4 0 16,-6 0 0-16,2 1 0 0,4-4 0 15,6-4 0-15,9-3 0 0,7-2 0 16,7-4-197-16,11-3-487 0,9-5-869 16,3-1 156-16,4-4-267 0</inkml:trace>
  <inkml:trace contextRef="#ctx0" brushRef="#br0" timeOffset="97209.81">19067 13911 6478 0,'0'0'1249'0,"0"0"-784"0,0 0-465 16,0 0 0-16,0 0 0 0,-47-22 0 15,26 19 0-15,6 3 0 0,-3 0 0 16,-1 7 0-16,3 2 0 15,3 3 0-15,3 1 0 0,6 1 0 16,2 0 0-16,4 0 0 0,4 1 0 16,8 0 0-16,3-1 0 0,2 0 0 15,-1 1 0-15,7-2 0 0,-8 0 0 16,-1-1 0-16,-1-1 0 0,-9 0 0 16,-2-1 0-16,-4 3 0 0,0-1 0 15,-8 2 0-15,-5 1 0 0,1-1 0 16,-7-1 0-16,5-3 0 15,-3-3 0-15,1-5 0 0,3-1 0 16,3-1 0-16,0-5-773 0,1-2-600 16,7-2-3761-16</inkml:trace>
  <inkml:trace contextRef="#ctx0" brushRef="#br0" timeOffset="97658.76">19334 13522 2140 0,'0'0'1897'0,"0"0"-536"0,0 0-665 16,0 0-211-16,0-38 75 0,14 24-268 15,5-1-52-15,6 4 32 0,2 5-152 16,-1 4 9-16,1 2-129 0,-2 10 0 15,-4 5 0-15,-5 4 0 16,-7 6 0-16,-7 3 0 0,-4 5 0 16,-11 5 0-16,-3-1 0 0,-5 2 0 15,4-2 0-15,-3-2 0 0,9-3 0 16,1-1 0-16,4-4 0 0,6-3 0 16,2-1 0-16,2-4 0 0,6-2 0 15,1 1-121-15,-1-7-1095 0,0-3-3198 16</inkml:trace>
  <inkml:trace contextRef="#ctx0" brushRef="#br0" timeOffset="97782.06">19499 14244 7935 0,'0'0'257'0,"0"0"-257"0,0 0 0 15,0 0 0-15,0 0 0 16,0 0-621-16,0 0-1432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51:49.686"/>
    </inkml:context>
    <inkml:brush xml:id="br0">
      <inkml:brushProperty name="width" value="0.05292" units="cm"/>
      <inkml:brushProperty name="height" value="0.05292" units="cm"/>
    </inkml:brush>
  </inkml:definitions>
  <inkml:trace contextRef="#ctx0" brushRef="#br0">3268 9686 2453 0,'0'0'2585'0,"0"0"-1801"15,0 0-100-15,0 0 373 0,0 0-701 16,0 0-172-16,0 0-95 0,-31 57-89 16,25-8 0-16,2 5 0 15,4 3 0-15,2 5 0 0,6 6 0 16,2 7 0-16,-1 7 0 0,1 13 0 16,-2 6 0-16,3 9 0 0,-1 4 0 15,-6 4 0-15,2 5 0 0,-4 1 0 16,-2 5 0-16,0-1 0 0,0-1 0 15,0-1 0-15,0-2 0 0,5-7 0 16,-5-3 0-16,-5-5 0 16,-1-5 0-16,2-2 0 0,-2-5 0 15,0-10 0-15,-5-5 0 0,5-12 0 16,2-13 0-16,-4-8 0 16,6-16 0-16,-5-15 0 0,3-11-205 15,-2-13-699-15,2-6-1569 0,-2-19-1993 16</inkml:trace>
  <inkml:trace contextRef="#ctx0" brushRef="#br0" timeOffset="404.76">3179 9734 3729 0,'0'0'1157'16,"0"0"-305"-16,0 0 201 0,0 0-641 0,0 0-180 0,0 0-132 16,17 34-92-16,3-3 36 0,7 6-8 15,4 3-24-15,-4 2-12 0,4 1 0 16,-4 2-224-16,-2-2-280 0,-9-13-1125 15,-1-5-724-15</inkml:trace>
  <inkml:trace contextRef="#ctx0" brushRef="#br0" timeOffset="580.58">3312 9793 6286 0,'0'0'961'16,"-44"46"-293"-16,9-11-391 0,2-1-277 16,2 2 0-16,0-6 0 15,6-3 0-15,13-6 0 0,-3-4 0 16,11-6-49-16,2-4-1031 0,2-4-2074 0</inkml:trace>
  <inkml:trace contextRef="#ctx0" brushRef="#br0" timeOffset="1718.97">1625 8553 4293 0,'0'0'2414'0,"0"0"-1802"0,0 0-12 16,0 0-432-16,-9 54-88 0,9-14-55 16,3 4-25-16,3-2 0 15,0-4 0-15,-2-3 0 0,2-3 0 16,3-6 0-16,-3-4 0 0,0-8-93 16,-2-4-1716-16,0-10-820 0</inkml:trace>
  <inkml:trace contextRef="#ctx0" brushRef="#br0" timeOffset="1862.22">1590 8117 6747 0,'0'0'160'16,"0"0"-68"-16,0 0 112 16,0 0-204-16,0 0 0 0,0 0-252 15,37 52-449-15,-23-29-383 0,1-2-2738 0</inkml:trace>
  <inkml:trace contextRef="#ctx0" brushRef="#br0" timeOffset="2110.07">1819 8835 4830 0,'0'0'732'16,"0"0"132"-16,0 0-291 0,0 0-21 16,0 0 89-16,0 0-641 0,2-51 0 15,-2 0 0-15,2-7 0 0,4 0 0 16,5 11 0-16,-3 10 0 15,0 15 0-15,-2 10 0 0,-1 8 0 16,-5 4 0-16,4 2 0 0,2 10 0 16,4 9 0-16,1 7 0 0,1 3 0 15,-2 0 0-15,5-2 0 0,-5-4 0 16,0 1 0-16,3-2 0 16,-5-8-1253-16,-2-2-1489 0</inkml:trace>
  <inkml:trace contextRef="#ctx0" brushRef="#br0" timeOffset="3021.86">2199 8423 5630 0,'0'0'860'0,"0"0"-255"0,-39-19 287 16,29 19-687-16,-1 1-205 0,1 12 0 16,0 7 0-16,4 9 0 15,-1 10 0-15,5 1 0 0,2 5 0 16,4 3 0-16,3-2 0 0,-1-2 0 16,4-8 0-16,5-5 0 0,1-11 0 15,3-8 0-15,8-8-97 0,-5-7-159 16,3-10-420-16,-4 1-221 0,-7-5-791 15</inkml:trace>
  <inkml:trace contextRef="#ctx0" brushRef="#br0" timeOffset="3241.83">2381 8774 4225 0,'0'0'569'0,"0"0"-161"0,0 0 444 15,0 0-428-15,0 0-115 0,-27-51 291 16,19 25-232-16,2-3-84 0,4 1-131 16,2 2-153-16,0-2 0 15,6 6 0-15,0 1 0 0,3 2 0 16,-1 3 0-16,0 2 0 0,2 2 0 16,3 0 0-16,-5 4-565 0,2 0-864 0</inkml:trace>
  <inkml:trace contextRef="#ctx0" brushRef="#br0" timeOffset="3484.77">2476 8665 4926 0,'0'0'484'16,"0"0"120"-16,42-38 333 16,-32 15-285-16,0-3-144 0,-1-1-427 15,-1 0-81-15,-8-1 0 0,-4 0 0 16,-7 2 0-16,-1 4 0 0,-2 6 0 15,-1 9 0-15,1 7 0 0,1 6 0 16,1 11 0-16,2 10 0 16,1 8 0-16,7 7 0 0,-2 1 0 0,8 0 0 15,2-4 0-15,9-6 0 16,8-9-901-16,1-9 148 0,7-10-3 16,0-6-416-16,7-10 779 0,-5-6 345 15,-2-5-712-15,-9 6-605 0</inkml:trace>
  <inkml:trace contextRef="#ctx0" brushRef="#br0" timeOffset="3750">2722 8445 4261 0,'0'0'1189'16,"-31"-42"-461"-16,21 28 221 0,0 10-485 15,-1 7-56-15,1 13-215 0,-4 8-193 16,-3 6 0-16,5 6 0 16,1-2 0-16,5 0 0 0,6-4 0 15,6-5 0-15,1-5 0 0,7-6 0 16,5-6 0-16,1-6 0 0,5-3 0 15,-2-8 0-15,-5-3 0 0,-1-2 0 16,-3 0 0-16,-5 2 0 0,-1 1 0 16,-8 2 0-16,2 3 0 15,-2 3 0-15,0 1 0 0,0 2 0 16,0 0 0-16,0 8 0 0,0 5 0 16,8 4 0-16,-2-2 0 0,5-3 0 15,5-5-657-15,-5-5-740 0,3-2-516 0</inkml:trace>
  <inkml:trace contextRef="#ctx0" brushRef="#br0" timeOffset="4079.84">2954 8365 6847 0,'0'0'728'0,"0"0"-180"0,-35-18-479 16,22 18-69-16,-3 0 0 0,1 4 0 15,3 1 0-15,0 1 0 0,3-1 0 16,1 1 0-16,2 4 0 0,-2-2 0 16,5 1 0-16,3-3 0 0,0-1 0 15,5 2 0-15,5 1 0 0,13 2 0 16,-1-1 0-16,7-3 0 16,-6 3 0-16,-2-1 0 0,-3 0 0 15,-1-1 0-15,-9-1 0 0,0-1 0 16,-8 0 0-16,0 4 0 15,0 4 0-15,-4 7 0 0,-8 5 0 16,-5 0 0-16,-1 1 0 0,1-5 0 16,-3-2 0-16,3-5 0 0,3-4 0 15,3-6 0-15,5-4 0 0,4-4-505 16,2-3-712-16,2-9-2332 0</inkml:trace>
  <inkml:trace contextRef="#ctx0" brushRef="#br0" timeOffset="4234.95">3043 8368 3637 0,'0'0'4078'16,"0"0"-3898"-16,-6 52 117 15,6-29-297-15,0 1 0 0,0-2 0 16,6 0 0-16,-2-4 0 0,2-1 0 16,0-4 0-16,5-2 0 0,-1-6-533 15,-8-4-1912-15,6-4-989 0</inkml:trace>
  <inkml:trace contextRef="#ctx0" brushRef="#br0" timeOffset="4357.13">3012 8046 4962 0,'0'0'76'16,"0"0"-76"-16,0 0-80 16,0 0-372-16,0 0-925 0</inkml:trace>
  <inkml:trace contextRef="#ctx0" brushRef="#br0" timeOffset="4580.08">3216 8568 5106 0,'0'0'868'15,"0"0"193"-15,0 0-65 0,0-35-835 16,0 3-161-16,0-5 0 0,3-2 0 16,-1 4 0-16,4 3 0 0,-6 6 0 15,4 8 0-15,-2 8 0 0,-2 7 0 16,0 3 0-16,0 7 0 15,-2 6 0-15,2 6 0 0,-2 4 0 16,2 0 0-16,4 1-401 0,2-5-7 16,5-1 112-16,3-2-293 0,-4-3 193 15,7-3 4-15,-3-4-480 0,5-5-41 16,-7-1 37-16,5-4-1201 0</inkml:trace>
  <inkml:trace contextRef="#ctx0" brushRef="#br0" timeOffset="4916.96">3386 8441 2193 0,'0'0'952'0,"4"-43"-36"0,-12 19 505 16,0 2-857-16,-7 1-164 0,1-2 197 15,1 5-353-15,3 4-40 0,4 6-4 16,4 4-172-16,2 4 28 0,0 6-32 16,2 7-24-16,4 9 0 15,0 5 0-15,2 2-152 0,5-2-68 16,-3-4-136-16,5 2 184 0,1-1 112 16,1 2-28-16,-1 5 4 0,-1 3-4 15,-1 6-653-15,-2 4 141 0,-3 5 96 16,-3 3-193-16,-6 2 281 15,0-1 72-15,0-6 344 0,-6-7 56 16,2-5 340-16,-5-9 313 0,1-6-417 16,-4-9 16-16,-3-9 712 0,-3-6-415 15,1-10-121-15,-10-10 180 16,2-7-332-16,3-5-283 0,3-2-49 16,9 1 0-16,8 2 0 0,4 3 0 15,10 3 0-15,5 0 0 0,5 1 0 16,5-1 0-16,4-2 0 0,11 0 0 15,-5 0 0-15,-6 7-601 0,2 1-2176 0</inkml:trace>
  <inkml:trace contextRef="#ctx0" brushRef="#br0" timeOffset="5551.97">2152 9317 4345 0,'0'0'2037'0,"0"0"-1244"16,0 0-129-16,0 0-311 0,0 0-353 15,0 0 0-15,-44-13 0 16,24 12 0-16,-5 1 0 0,-2 4 0 16,4 7 0-16,3 3 0 0,1 4 0 15,0 4 0-15,3 2 0 0,4-3 0 16,3-5 0-16,7-6 0 0,2-4 0 15,4-1 0-15,11 2 0 0,8-1 0 16,12-4 0-16,2-2 0 0,4 0 0 16,-1-3 0-16,1-1 0 15,-6 3-161-15,-12 1-7 0,-5 6 108 16,-11 5-8-16,-5-2 40 0,-4 4 28 16,-5 3 92-16,-9-1 12 0,-5 4 24 15,-2 0 24-15,-1-1-143 0,-1-2-9 16,4-4 0-16,5-2 0 15,-1-6-25-15,7-4-431 0,6-4-320 16,4-3-365-16,0-10-1776 0</inkml:trace>
  <inkml:trace contextRef="#ctx0" brushRef="#br0" timeOffset="5736.96">2323 8904 6038 0,'0'0'997'0,"0"0"95"15,0 0-1027-15,0 0-65 0,-4 43 0 16,4-4 0-16,4 7 0 0,-1 4 0 16,5-3 0-16,-4 6 0 0,4 1 0 15,0 4 0-15,-3-1 0 16,-3 1 0-16,0-4 0 0,-2-6 0 16,0-15-2062-16,-4-6-595 0</inkml:trace>
  <inkml:trace contextRef="#ctx0" brushRef="#br0" timeOffset="5865.05">2292 9394 6070 0,'0'0'825'15,"0"0"-233"-15,0 0 113 16,0 0-705-16,42-39 0 0,-26 29 0 16,5 0 0-16,0 0 0 0,-1-2 0 15,-1 0-481-15,0 4-728 0,-7 0-1780 0</inkml:trace>
  <inkml:trace contextRef="#ctx0" brushRef="#br0" timeOffset="5990.08">2503 9300 5974 0,'0'0'661'0,"-6"49"-185"15,6-18 144-15,0 0-396 0,0 0-16 16,0-1-179-16,4-5-29 0,4-4 0 16,1-3 0-16,1-3 0 0,0-4 0 15,-8-5-553-15,3-3-672 0,-3-7-379 0</inkml:trace>
  <inkml:trace contextRef="#ctx0" brushRef="#br0" timeOffset="6125.07">2522 9039 5854 0,'0'0'757'0,"0"-52"619"16,2 36-1171-16,-2 10-205 0,0 6 0 16,0 2 0-16,0 5 0 0,4 8-393 15,-4-1-1304-15,6 4-548 0</inkml:trace>
  <inkml:trace contextRef="#ctx0" brushRef="#br0" timeOffset="6668.85">2739 8955 5726 0,'0'0'656'15,"-37"-51"-47"-15,10 29-57 0,6 7-216 16,1 4-23-16,1 2-313 0,7 5 0 16,5 2 0-16,3 1 0 0,0 1 0 15,-2 0 0-15,0 7 0 0,-3 5 0 16,3 7 0-16,2 4 0 15,4 0 0-15,2 2 0 0,4-5 0 16,7 4 0-16,5-1 0 0,1 1 0 16,2 0 0-16,-1 0 0 0,5-1 0 15,-4 3 0-15,-1 2 0 16,-5 4 0-16,1 2 0 0,-3 3 0 16,-3 2 0-16,-2 0 0 0,-1 0 0 15,-3 0 0-15,-2-3 0 0,2-4 0 16,-4-3 0-16,-4-4 0 0,2-4-341 15,-2-7-523-15,-1-7-237 0,-1-6-2917 16</inkml:trace>
  <inkml:trace contextRef="#ctx0" brushRef="#br0" timeOffset="6837.08">2586 9328 5518 0,'0'0'652'15,"0"0"-440"-15,37 1 557 0,-12-8-421 16,4-1-52-16,2-4 101 0,0 0-397 16,0 1 0-16,-6-1 0 0,2 1-473 15,-5 1-243-15,-5 2-1497 16,-3 1-1065-16</inkml:trace>
  <inkml:trace contextRef="#ctx0" brushRef="#br0" timeOffset="7147.53">2989 8968 6751 0,'0'0'560'16,"-23"-39"136"-16,13 27-511 0,0 5-185 16,1 3 0-16,-1 0 0 0,0 1 0 15,-1 1 0-15,3-1 0 0,2 2 0 16,6 1 0-16,-2 0 0 15,-2 3 0-15,0 4 0 0,-1 6 0 16,3 9 0-16,-2 6 0 0,2 6 0 16,2-1 0-16,6 1 0 0,5-1 0 15,-1 2 0-15,5 2 0 16,7-1 0-16,-1 0 0 0,0-1 0 16,-5-2 0-16,1-3 0 0,-3-3 0 15,-4 0 0-15,-3-2 0 0,-3-2 0 16,-4 0 0-16,0-5-241 0,0-6-1031 15,-6-4-245-15,-3-7-616 0</inkml:trace>
  <inkml:trace contextRef="#ctx0" brushRef="#br0" timeOffset="7302.26">2902 9288 5294 0,'0'0'1573'0,"0"0"-1021"0,0 0 124 15,0 0-579-15,31-35-97 0,-18 22 0 16,5-2 0-16,3-2 0 15,-2 2 0-15,5 2 0 0,-3 5-529 16,2-1-784-16,-5 6-1352 0,-7 2-340 0</inkml:trace>
  <inkml:trace contextRef="#ctx0" brushRef="#br0" timeOffset="7551.09">3128 9231 3789 0,'0'0'1389'0,"0"54"-437"0,-5-27 277 16,3-2-741-16,0-4-143 0,2-1-345 15,0-4 0-15,2-6 0 0,5-1 0 16,-5-5 0-16,2-2 0 0,0-2 0 15,2-2 0-15,2-7 0 0,-1-10 0 16,3-6 0-16,-8-1 0 0,2 1 0 16,0 5 0-16,2 2 0 15,-6 6 0-15,5 5 0 0,-5 4 0 16,2 3 0-16,2 0 0 0,2 5 0 16,2 8 0-16,3 4 0 0,-1 2 0 15,0 2 0-15,-4-3 0 0,3 2 0 16,-1-2 0-16,-4-1 0 15,2-1 0-15,-4-5-397 0,3-3-535 16,-1-3-161-16,-4-5-1908 0</inkml:trace>
  <inkml:trace contextRef="#ctx0" brushRef="#br0" timeOffset="7751.86">3332 9368 6927 0,'0'0'1265'15,"0"0"-1265"-15,11-36 0 0,-9 18 0 16,2-2 0-16,0 1 0 0,0-4 0 15,2-1 0-15,-6-4 0 0,2 3 0 16,0 3 0-16,-2 9 0 0,0 7 0 16,-4 6 0-16,-6 12 0 0,0 13 0 15,-7 12 0-15,3 11 0 16,3 3 0-16,5-5 0 0,6-2 0 16,2-10 0-16,13-8 0 0,7-10 0 15,11-11-201-15,-8-5-939 0,4-5-341 16</inkml:trace>
  <inkml:trace contextRef="#ctx0" brushRef="#br0" timeOffset="8112.1">3586 9126 5090 0,'0'0'1236'0,"0"0"45"16,-43-9-696-16,22 14-585 0,-1 7 0 15,-5 2 0-15,2 4 0 0,-2 1 0 16,6 0 0-16,3-1 0 0,10-3 0 15,8-3 0-15,8-1 0 0,10-3 0 16,3-2 0-16,6-5 0 0,4-1 0 16,-4-4 0-16,4 0 0 15,-4 0 0-15,-7 4-153 0,3 0-371 16,-4 0-541-16,-3 0 229 0,-5 2 240 16,1-1 460-16,-4 1 136 0,-2-2 228 15,-1 0 612-15,1 0-328 0,-6 1-151 16,2 2 75-16,-2 4-72 15,-2 4-152-15,-11 9 16 0,-1 3-156 16,-7 2-15-16,1 2-57 0,3-3 0 16,-4-4 0-16,3-3 0 0,10-6 0 15,-3-4 0-15,11-4 0 16,-4-2-297-16,4-1-131 0,6-1-853 16,3-5 189-16,7-9-193 0</inkml:trace>
  <inkml:trace contextRef="#ctx0" brushRef="#br0" timeOffset="8454.2">3826 9110 7567 0,'0'0'625'0,"0"0"-625"16,0 0 0-16,-37-4 0 0,16 8 0 16,1 2 0-16,3 3 0 0,1-1 0 15,3 1 0-15,3 2 0 0,4 0 0 16,4 1 0-16,2 0 0 15,0-1 0-15,2-2 0 0,4-1 0 16,2-3 0-16,2-2 0 0,5 0 0 16,1-2 0-16,1-1 0 0,4 1 0 15,-7-1 0-15,9 1 0 16,-7 2 0-16,1 0 0 0,2 3 0 16,-9 0 0-16,-4-1 0 0,-2 4 0 15,-4 4 0-15,-4 5 0 0,-6 1 0 16,-5 1 0-16,-1-5 0 0,-5 1 0 15,0-2 0-15,1-3 0 0,-3-2 0 16,2-3 0-16,-1 0 0 0,-1-2 0 16,4-3 0-16,-1-1 0 0,3 0-725 15,3 1-1704-15</inkml:trace>
  <inkml:trace contextRef="#ctx0" brushRef="#br0" timeOffset="10435.45">16932 11990 3181 0,'0'0'1969'16,"-13"-49"-1117"-16,7 31 313 0,6 10-637 15,-2 5-180-15,2 3-199 0,0 0-149 16,0 2 0-16,0 5 0 15,2 13 0-15,9 14 0 0,3 14 0 16,3 11 0-16,5 9 0 0,-1 3 0 16,0 4 0-16,-1 7 0 0,-5 6 0 15,-9 7 0-15,-6 5 0 0,0 3 0 16,-10-3 0-16,-3-5 0 0,-1-7 0 16,3-10 0-16,1-9 0 0,0-11 0 15,4-7 0-15,-1-14 0 16,3-12 0-16,0-13 0 0,2-8 0 15,-2-6 0-15,-6-16 0 0,-1-21 0 16,-1-21-781-16,1 5-636 0,1-12-364 0</inkml:trace>
  <inkml:trace contextRef="#ctx0" brushRef="#br0" timeOffset="10774.05">16812 11893 3125 0,'0'0'1677'0,"0"0"-769"0,0 0-136 16,0 0-243-16,0 0-49 0,0 0-48 15,0 0-304-15,0 0 13 16,0 0-141-16,0 0 0 0,-25 5 0 16,4 2 0-16,-5 5 0 0,-1 7 0 15,0 2 0-15,2 1 0 0,-6 1 0 16,12-3 0-16,1-3 0 16,12-6 0-16,6-5 0 0,4-6 0 15,8-3-105-15,13-8-979 0,6-8 363 16,-2-5-255-16,-4 4-1401 0,2 1-536 15</inkml:trace>
  <inkml:trace contextRef="#ctx0" brushRef="#br0" timeOffset="10872.39">16812 11893 1116 0,'52'-37'3274'16,"-40"33"-1918"-16,9 1-299 0,1 3 332 15,7 3-1389-15,2 3 0 0,2 4 0 16,3 0 0-16,-3-2 0 0,-2-3 0 16,0-5 0-16,-9-1 0 0,-1-11-5359 0</inkml:trace>
  <inkml:trace contextRef="#ctx0" brushRef="#br0" timeOffset="11811.35">14960 13402 3617 0,'0'0'2113'0,"0"0"-496"0,31 9-772 15,-17 8-845-15,-8 8 0 0,-6 8 0 16,0 5 0-16,-6 2 0 0,-4 0 0 15,4-3 0-15,-3-5 0 16,7-5 0-16,2-5 0 0,0-8 0 16,2-4-61-16,3-5-1612 0</inkml:trace>
  <inkml:trace contextRef="#ctx0" brushRef="#br0" timeOffset="11983.32">15057 13027 7431 0,'0'0'340'0,"0"0"-128"16,0 0-3-16,0 0-209 15,0 0 0-15,0 0 0 0,21 46-257 16,-9-22-111-16,5 2-813 0,-7 1 81 16,0-5-125-16,-6 0-2188 0</inkml:trace>
  <inkml:trace contextRef="#ctx0" brushRef="#br0" timeOffset="12206.25">15175 13671 4630 0,'0'0'2173'16,"-11"34"-1333"-16,11-25-291 0,-2-7-549 15,2-2 0-15,-4-5 0 0,4-13 0 16,6-13 0-16,3-8 0 0,7-6 0 16,5-1 0-16,0 5 0 0,1 4 0 15,3 6 0-15,-2 9 0 16,-9 11 0-16,1 11 0 0,-7 11 0 15,-4 12 0-15,-4 7 0 0,0 5 0 16,-4 3 0-16,-2 1 0 0,6 0 0 16,0-4 0-16,6-4 0 15,2-2 0-15,3-6 0 0,1-3 0 16,3-6 0-16,-5-7-2354 0,-4-6-2568 0</inkml:trace>
  <inkml:trace contextRef="#ctx0" brushRef="#br0" timeOffset="12630.1">15594 13391 6927 0,'0'0'604'0,"0"0"57"0,0 0-661 0,-20-33 0 16,7 33 0-16,-5 8 0 0,-1 8 0 15,0 7 0-15,3 7 0 0,1 3 0 16,-1 2 0-16,6 2 0 16,8 1 0-16,2-2 0 0,10-4 0 15,2-3 0-15,5-4 0 0,8-9 0 16,-3-4 0-16,-1-5 0 0,0-6 0 16,-1-1 0-16,1-4-373 0,-4-2-1816 15,-3-3-164-15</inkml:trace>
  <inkml:trace contextRef="#ctx0" brushRef="#br0" timeOffset="12864.69">15689 13704 5238 0,'0'0'1188'0,"0"0"-363"0,0 0-325 15,0 0-232-15,0 0-95 16,0 0-173-16,0 0 0 0,0 0 0 0,0 0 0 15,5-51 0-15,5 13 0 16,0 1 0-16,1 2 0 0,-1 3 0 16,2 0 0-16,-1 1 0 0,5 6 0 15,-1 2 0-15,1 3 0 0,5 5 0 16,-5 1 0-16,-1 3 0 0,-1 4-2266 16,-7 1-803-16</inkml:trace>
  <inkml:trace contextRef="#ctx0" brushRef="#br0" timeOffset="13126.87">15909 13547 6763 0,'0'0'916'15,"47"6"-403"-15,-14-10-513 0,-8-6 0 16,-2-2 0-16,-5-1 0 0,-7-2 0 16,-5-1 0-16,-2-3 0 0,-4 0 0 15,-4 0 0-15,-6 4 0 0,-5 4 0 16,-4 5 0-16,-1 9 0 0,-5 10 0 15,2 7 0-15,-2 5 0 16,5 3 0-16,7 1 0 0,5-3 0 16,8 0 0-16,0-5 0 0,10-2 0 15,7-2 0-15,2-6 0 0,3-3 0 16,5-4 0-16,2-4-497 0,0-1-491 16,-4-6 243-16,2-2-107 0,-11 0-829 15,3-1 396-15</inkml:trace>
  <inkml:trace contextRef="#ctx0" brushRef="#br0" timeOffset="13375.45">16198 13485 3261 0,'0'0'1100'16,"0"-51"373"-16,-10 28-592 0,-5 8-221 16,5 6 157-16,-7 7-817 0,5 4 0 15,-7 9 0-15,3 7 0 16,-1 4 0-16,1 4 0 0,-3-1 0 16,11 1 0-16,0-3 0 0,8-2 0 15,6-2 0-15,4-5 0 0,5-1 0 16,1-4 0-16,3-5 0 15,-1-4 0-15,3-2 0 0,-5-5 0 16,-1-1 0-16,-5 0 0 0,-4 1 0 16,3 4 0-16,-7 1 0 0,2 0 0 15,0 2 0-15,2 6 0 0,7 9 0 16,-3 1 0-16,0 4 0 0,5-6 0 16,-5-5 0-16,3-4-297 0,-3-4-3705 0</inkml:trace>
  <inkml:trace contextRef="#ctx0" brushRef="#br0" timeOffset="13876.18">16644 13362 3365 0,'0'0'2601'0,"0"0"-1532"0,0 0-1 0,-57-9-979 0,26 11-89 16,-3 4 0-16,3 2 0 15,-4 0 0-15,8 2 0 0,5-1 0 16,7-1 0-16,5 2 0 0,6-1 0 16,4 4 0-16,4 1 0 0,6 0 0 15,11-1 0-15,0-1 0 0,1-1 0 16,3 0 0-16,2-3 0 0,0 3 0 15,-2-3 0-15,-3 1 0 16,-3 1 0-16,-7-3 0 0,-5-2 0 16,-3 1 0-16,-4 0 0 0,-4 4 0 15,-9 3 0-15,-7 5 0 0,-11-1 0 16,4 1 0-16,0-3 0 0,2-2 0 16,2-2 0-16,5-5 0 0,11-4 0 15,3-6 0-15,4-9 0 16,9-5-1137-16,1 2-716 0,2-3-888 0</inkml:trace>
  <inkml:trace contextRef="#ctx0" brushRef="#br0" timeOffset="14035.04">16735 13511 6943 0,'0'0'1024'0,"-26"51"-799"0,15-23-225 15,-1-2 0-15,4-2 0 0,1-3 0 16,5-3 0-16,0-7 0 15,2-3 0-15,0-2 0 0,2-4-141 16,4-2-967-16,-3 0-177 0,1-13-2521 0</inkml:trace>
  <inkml:trace contextRef="#ctx0" brushRef="#br0" timeOffset="14155.99">16839 13200 1728 0,'0'0'0'0</inkml:trace>
  <inkml:trace contextRef="#ctx0" brushRef="#br0" timeOffset="14372.52">16853 13665 4530 0,'0'0'1160'0,"0"39"81"0,2-27-593 16,-2-9-288-16,0-3-107 0,7-8-253 15,-3-11 0-15,10-12 0 0,3-7 0 16,-1-5 0-16,5 6 0 15,-5 6 0-15,-1 9 0 0,-9 8 0 16,0 8 0-16,-6 4 0 0,0 2 0 16,0 9 0-16,-6 8 0 0,0 4 0 15,2 2 0-15,4-2 0 0,4-4 0 16,8-2 0-16,7 1-445 0,8-5-1160 16,0-3 9-16,-1-2 559 0,1-2-1988 0</inkml:trace>
  <inkml:trace contextRef="#ctx0" brushRef="#br0" timeOffset="14871.44">17203 13611 5538 0,'0'0'1121'0,"0"0"-341"16,-40-40-27-16,26 28-753 0,-3 0 0 15,3 4 0-15,-1 5 0 16,3 3 0-16,2 2 0 0,-1 7 0 16,1 3 0-16,0 1 0 0,8 1 0 15,-1-4 0-15,3-2 0 0,0-2 0 16,3-2 0-16,3 0 0 0,4 0 0 15,7-3 0-15,-1-2 0 16,1-7 0-16,-3-1 0 0,3-1 0 16,-7 0 0-16,5 1 0 0,-9 0-265 15,2 3-51-15,-6 1 96 0,2 0-4 16,-2 0 180-16,2 0 44 0,3-2 92 16,-3 1 32-16,-4 0 32 0,6 0 112 15,-2 2-140-15,0 0 8 16,-2 3 29-16,-2 0-165 0,0 1 0 15,4 0 0-15,-4 1 0 0,0 6 0 16,0 9 0-16,0 4 0 0,0 7 0 16,0 6 0-16,2 3 0 15,-2 5 0-15,5 2 0 0,-1 3 0 16,-4 1 0-16,0-1 0 0,-6 0 0 16,-9-2 0-16,-1-2 0 0,-9-3 0 15,-2-4 0-15,-8-6 0 0,-3-5 0 16,1-7 0-16,0-8 0 15,0-6 0-15,4-6 0 0,2-7 0 16,2-8 0-16,8-9 0 0,5-11 0 16,5-7 0-16,11-2 0 0,4 2 0 15,19 7 0-15,2 5 0 0,16 2 0 16,1 2 0-16,1-3 0 0,5 1 0 16,3-2 0-16,-3-3 0 0,-11 7-641 15,-6-2-2348-15</inkml:trace>
  <inkml:trace contextRef="#ctx0" brushRef="#br0" timeOffset="15274.25">17779 13464 2757 0,'0'0'3473'0,"7"-35"-2544"15,-14 22-37-15,-7 6-751 0,-5 7-141 16,-6 4 0-16,-1 11 0 0,-3 7 0 16,2 5 0-16,0 7 0 0,6 1 0 15,5 2 0-15,5-2 0 0,9-2 0 16,4-7 0-16,9-2 0 16,5-7 0-16,9-8 0 0,-2-6 0 15,12-4 0-15,-2-12 0 0,-2-6 0 16,4-7 0-16,-6-8-633 15,-10 8-960-15,-3-2-528 0</inkml:trace>
  <inkml:trace contextRef="#ctx0" brushRef="#br0" timeOffset="15456">17941 13055 6679 0,'0'0'844'0,"0"0"-175"15,0 0-669-15,-19 43 0 16,2-2 0-16,1 8 0 0,-5 4 0 15,1-1 0-15,3 1 0 0,3-2 0 16,7-4 0-16,3-2 0 0,2-4 0 16,2-6 0-16,8-4 0 15,5-5 0-15,3-6-313 0,-3-7-1180 16,1-7-644-16</inkml:trace>
  <inkml:trace contextRef="#ctx0" brushRef="#br0" timeOffset="16172.17">18062 13436 6290 0,'0'0'1057'0,"-14"-46"-385"0,8 32-499 16,-5 11-173-16,-3 7 0 0,2 10 0 15,-9 8 0-15,0 6 0 0,1 2 0 16,5-1 0-16,3 1 0 0,1-2 0 16,11-3 0-16,0-3 0 0,7-4 0 15,3-5 0-15,4-4 0 0,1-6 0 16,1-3 0-16,3-9 0 15,0-5 0-15,-3-4 0 0,5-3 0 16,-5 0 0-16,-1 1 0 0,-5 1-13 16,1 4-51-16,-5 2 36 0,-2 7 28 15,-2 3 0-15,-2 3-8 16,0 1 8-16,0 3 40 0,0 3-28 16,4 3-12-16,-2 4 0 0,-2-2 0 15,2-2-8-15,0-2 0 0,-2-4-96 16,6 2-36-16,-1 1-136 15,5-3 48-15,4-2-28 0,-1-2-236 16,1-6 263-16,-3-3 69 0,-5-2-100 16,4 3 92-16,-4 1 168 0,-2 3 4 15,-4 2 12-15,7 1 16 0,-7 1 344 16,0 4-23-16,0 12-97 0,0 7 100 16,-7 6-244-16,3-1-32 0,2-3-20 15,2-7-44-15,0-4-16 16,0-3 44-16,2-5-44 0,-2-4 76 15,4-2 128-15,1-3-96 0,1-8 20 16,6-7 41-16,1-6-169 0,-1-3 0 16,5-2 0-16,-7 1 0 15,4 1 0-15,1 0 0 0,-3 4 0 16,-1 7 0-16,-5 7 0 0,-2 3 0 16,-4 5 0-16,0 1 0 0,0 0 0 15,0 1 0-15,0 5 0 0,0 3 0 16,4 1 0-16,-4-1 0 0,0 0 0 15,2-2 0-15,-2 0 0 16,4 0 0-16,0-3 0 0,-2-2 0 16,7-1 0-16,-1-1 0 0,0-4 0 15,5-7 0-15,3-3 0 0,-1-1 0 16,-5 0 0-16,0 2 0 0,-3 4 0 16,-3 3 0-16,0 3 0 0,-2 2 0 15,-2 1 0-15,0 4 0 16,4 9 0-16,-4 8 0 0,0 4 0 15,0 1 0-15,-4-1 0 0,4-2 0 16,0-2 0-16,0-2-137 0,0 0-647 16,0-4-1309-16,0-2-400 0</inkml:trace>
  <inkml:trace contextRef="#ctx0" brushRef="#br0" timeOffset="16560.56">18464 14064 4502 0,'0'0'1508'0,"0"0"-255"15,0 0-613-15,0 0-351 0,0 0-289 16,-19-34 0-16,17-2 0 0,2-10 0 16,0-9 0-16,4-5 0 0,6-6 0 15,1-4 0-15,9 0 0 16,5 5 0-16,2 5 0 0,2 10 0 15,-4 10 0-15,-5 9 0 0,-7 12 0 16,-5 9 0-16,-4 5 0 0,-2 4 0 16,2 1 0-16,3 1 0 15,-1 7 0-15,-2 9 0 0,2 2 0 16,-2 5 0-16,-4-1 0 0,-4-2 0 16,-2-1 0-16,0 0 0 0,-5-1 0 15,-3-3 0-15,4 0 0 0,-1-3 0 16,5-4 0-16,0-4 0 15,2-2 0-15,0-1 0 0,2-2 0 16,-3-3-501-16,5-6-351 0,11-10-989 16,-5 2 52-16,8-2-1000 0</inkml:trace>
  <inkml:trace contextRef="#ctx0" brushRef="#br0" timeOffset="16689.07">18710 13419 3849 0,'0'0'1309'0,"0"0"-533"0,0 0 361 15,0 0-541-15,0 0-128 16,37 26-411-16,-37 4-57 0,0 3 0 15,0 2 0-15,0-6 0 0,-2-1 0 16,0-5 0-16,2-4 0 0,4-6 0 16,0-6 0-16,-2-3 0 0,2-4 0 15,4-2-2138-15,-1-12-675 0</inkml:trace>
  <inkml:trace contextRef="#ctx0" brushRef="#br0" timeOffset="16801.68">18860 13175 3081 0,'0'0'1601'0,"7"36"-1301"16,-7-8-300-16,0-6-476 0,0 4-1962 0</inkml:trace>
  <inkml:trace contextRef="#ctx0" brushRef="#br0" timeOffset="17317.15">18825 13627 2225 0,'0'0'3753'15,"0"0"-2864"-15,-6 41-253 0,6-41 20 16,0 0-623-16,6-11-33 0,5-12 0 15,5-6 0-15,3-6 0 16,-3-1 0-16,-1 4 0 0,-3 6 0 16,5 3 0-16,-7 8 0 15,-6 6 0-15,0 3 0 0,-2 4 0 0,-2 0 0 16,0 2 0-16,0 0 0 0,0 6 0 16,-2 3 0-16,-2 5 0 15,0 3 0-15,0 0 0 0,-2-2-133 16,6-1-35-16,-2-3-48 0,2-1 84 15,2-3 100-15,4-2 32 16,4-2-32-16,5-3 32 0,5 0 16 16,-3-8 28-16,4-5 0 0,-11 2 12 15,4-2-36-15,-7 3 40 0,-3 4 24 16,-2 2-48-16,-2 2 68 0,0 2 132 16,0 2-223-16,-4 12-13 0,-3 12 0 15,1 11 0-15,2 8 0 0,4-1 0 16,-2-4 0-16,-2 2 0 15,2-1 0-15,-2 2 0 0,-2 0 0 16,-9 2 0-16,-4 1 0 0,-5 0 0 16,-9-1 0-16,-7-1 0 0,-3-2 0 15,-1-5 0-15,-3-4 0 16,4-5 0-16,-1-10 0 0,7-8 0 16,6-9 0-16,6-5 0 0,11-13 0 15,7-9 0-15,7-11 0 0,15-8 0 16,6-7 0-16,12 2 0 0,12 2 0 15,5 5 0-15,6 6 0 16,-3 1 0-16,-1 2 0 0,-9 0 0 16,-12 9-917-16,-4-1-2021 0</inkml:trace>
  <inkml:trace contextRef="#ctx0" brushRef="#br0" timeOffset="19100.75">31997 11795 3041 0,'0'0'3838'0,"0"0"-3130"16,0 0-400-16,-10-42-11 0,10 8-297 16,2-7 0-16,2-8 0 0,-4-2 0 15,-6-8 0-15,-3-7 0 0,-3-5 0 16,-3-3 0-16,1-6 0 0,-3-7 0 15,1-5 0-15,-1-7 0 0,-5-4 0 16,-1-4 0-16,-6-5 0 16,-4-4 0-16,-6-5 0 0,-5-1 0 15,-1-1 0-15,-5-2 0 0,1-3 0 16,-3-3 0-16,2 2 0 0,1-3 0 16,1 2 0-16,-4-1 0 0,1 1 0 15,-3 5 0-15,0 0 0 0,-4 4 0 16,-2 6 0-16,-6 4 0 0,-2 5 0 15,-4 7 0-15,-5 8 0 0,-1 5 0 16,-5 12 0-16,-2 7 0 16,0 13 0-16,5 8 0 0,5 8 0 15,9 8 0-15,10 6 0 0,9 5 0 16,10 6-317-16,8 4-839 0,12 3-237 16,7 2-900-16</inkml:trace>
  <inkml:trace contextRef="#ctx0" brushRef="#br0" timeOffset="19505.75">29979 7721 2865 0,'0'0'3281'0,"0"0"-2836"0,0 0 47 16,0 0-72-16,-20 65-132 0,9-17-40 16,5 5-224-16,4-2 56 0,4-7-52 15,4-6-20-15,3-6-8 16,1-6 0-16,2-8-112 0,-1-6-260 0,-1-9-648 16,3-5-25-16,-5-4-256 15,-2-8-2664-15</inkml:trace>
  <inkml:trace contextRef="#ctx0" brushRef="#br0" timeOffset="19627.41">29940 7741 6334 0,'46'-13'753'0,"12"-5"339"0,14-6-1079 16,2-1-13-16,1-1 0 15,1 1 0-15,-3 1 0 0,-7 5 0 16,-6-5 0-16,-19 9 0 0,-6-5-4059 0</inkml:trace>
  <inkml:trace contextRef="#ctx0" brushRef="#br0" timeOffset="20401.31">26908 7590 6014 0,'0'0'356'15,"0"0"385"-15,16 64 340 0,-16-24-1081 16,-2 5 0-16,-4 7 0 0,0-1 0 16,0-1 0-16,-1-4 0 15,5-7 0-15,2-3 0 0,0-9 0 16,4-6 0-16,3-8 0 0,-3-8-2314 15,0-7-1075-15</inkml:trace>
  <inkml:trace contextRef="#ctx0" brushRef="#br0" timeOffset="20541.41">26930 7265 5154 0,'0'0'728'0,"0"0"-600"0,0 0 80 15,0 0-208-15,0 0-692 0,0 0-460 16</inkml:trace>
  <inkml:trace contextRef="#ctx0" brushRef="#br0" timeOffset="20781.28">27057 8028 3557 0,'0'0'2133'0,"0"0"-1104"15,0 0-409-15,0 0-28 0,0 0-331 16,-5-38-261-16,12-6 0 0,3-7 0 16,4-2 0-16,5 7 0 0,2 2 0 15,3 7 0-15,-3 12 0 16,-2 15 0-16,-7 7 0 0,-1 12 0 0,-5 12 0 16,-4 6 0-16,2 10 0 0,-2 0 0 15,0 0 0-15,2-3 0 16,0-3 0-16,0-5 0 0,1-11-633 15,-1-5-3373-15</inkml:trace>
  <inkml:trace contextRef="#ctx0" brushRef="#br0" timeOffset="21169.81">27501 7648 2853 0,'0'0'2549'16,"0"0"-1457"-16,0 0-411 0,-33-10 247 0,12 22-839 15,1 6-89-15,-1 8 0 0,4 1 0 16,5 5 0-16,6 0 0 0,4 4 0 16,2-2 0-16,10 2 0 15,4-2 0-15,7-2 0 0,4-5 0 16,2-5 0-16,4-9 0 0,-4-10 0 15,2-3-445-15,-5-7-75 0,-1-7-889 16,-8 2-448-16,-5-2-1636 0</inkml:trace>
  <inkml:trace contextRef="#ctx0" brushRef="#br0" timeOffset="21377.86">27625 8006 5162 0,'0'0'984'0,"-37"2"-239"16,18-14 383-16,3-5-955 16,5-4-173-16,5-3 0 0,6-3 0 15,4-2 0-15,9-2 0 0,3-4 0 16,3 2 0-16,1 6 0 0,-1 2 0 16,0 5 0-16,-3 7 0 15,-3 1 0-15,-3 6 0 0,-4 4-689 16,-2-1-356-16,-2 3-243 0,0 4-3610 0</inkml:trace>
  <inkml:trace contextRef="#ctx0" brushRef="#br0" timeOffset="21652.78">27753 7931 5578 0,'0'0'784'0,"0"0"-359"15,39-27 615-15,-30 9-788 0,-3-3-139 16,-6-2-113-16,0-3 0 0,-8-4 0 15,-3-2 0-15,-1 0 0 0,-1 9 0 16,-1 5 0-16,2 12 0 0,-3 7 0 16,1 12 0-16,-1 11 0 15,3 5 0-15,-1 7 0 0,5 2 0 16,4 1 0-16,4 0 0 16,6-3 0-16,11-5-49 0,5-8-659 15,7-5-80-15,4-11-33 0,7-7-744 16,1-2 897-16,0-10 668 0,-10 0-808 15,-4-1-1157-15</inkml:trace>
  <inkml:trace contextRef="#ctx0" brushRef="#br0" timeOffset="21915.68">28005 7793 3761 0,'-8'-34'1069'0,"2"8"-261"0,-2 2 345 16,3 11-693-16,-1 7-20 0,2 6 61 16,-4 6-501-16,-7 8 0 0,-1 7 0 15,-1 5 0-15,1 0 0 16,5 2 0-16,1 1 0 0,2-2 0 15,8-2 0-15,0-4 0 0,8-5 0 16,7-3 0-16,3-8 0 16,5-5 0-16,0-2 0 0,1-6 0 15,-3-3 0-15,-4 2 0 0,-3-2 0 16,-6 5 0-16,-1-1 0 16,-3 5 0-16,-4 1 0 0,2 1 0 15,-2 3 0-15,2 8 0 0,2 10 0 16,0 3 0-16,4-1 0 0,3-5 0 15,5-8 0-15,1-7-257 0,-1 0-1576 16,-1-6-608-16</inkml:trace>
  <inkml:trace contextRef="#ctx0" brushRef="#br0" timeOffset="22425.59">28330 7609 2989 0,'0'0'1957'0,"0"0"-993"0,0 0 273 15,0 0-633-15,-46-17-352 0,20 20-63 16,-3 7-189-16,0 2 0 0,0 2 0 16,4 0 0-16,2 1 0 0,7-1 0 15,5 0 0-15,5 0 0 16,6-1 0-16,0 3 0 0,10-2 0 15,5-1 0-15,4-1 0 0,5-3 0 16,3 1 0-16,2-3 0 16,2-2 0-16,-2-2 0 0,-2 3 0 15,-6 0 0-15,-5 0 0 0,-8 0 0 16,-3-1 0-16,-5 3 0 0,-3 4 0 16,-11 6 0-16,-7 4 0 15,-6 2 0-15,1-3 0 0,-3-3 0 16,4-4 0-16,0-2 0 0,4-8 0 15,9-4 0-15,2-9 0 0,10-7-1137 16,0 0-268-16,2-5-536 0</inkml:trace>
  <inkml:trace contextRef="#ctx0" brushRef="#br0" timeOffset="22564.94">28421 7765 2413 0,'-6'43'2825'0,"-5"-10"-2073"0,3 1-264 15,2-5 497-15,4-7-693 0,2-3-160 16,0-7-112-16,2-5-20 16,0-5-76-16,4-2-1124 0,-2-3-333 15,2-11-528-15</inkml:trace>
  <inkml:trace contextRef="#ctx0" brushRef="#br0" timeOffset="23177.87">28588 7938 4277 0,'0'0'973'0,"9"55"-105"15,-7-38 209-15,0-10-673 0,0-4-168 16,-2-6 0-16,6-10-128 0,2-14-95 15,3-8-13-15,-1-8 0 0,-2-2 0 16,-4 5 0-16,-2 2 0 16,-4 3 0-16,-4 8 0 0,0 10 0 15,-4 8 0-15,-1 9 0 0,1 7 0 16,-3 6 0-16,1 10 0 0,2 0 0 16,1 5 0-16,5 0 0 15,4-2-17-15,4-1-55 0,9-5-224 16,8-5-32-16,-1-5 76 0,7-8-140 15,0-2-9-15,-2-4 173 0,-5-6 216 16,-3-2 16-16,-5 1-4 0,-5-2 120 16,-5 1 153-16,-2-1 59 0,-4 3 248 15,1 3-328-15,-1 1-64 0,0 3 61 16,4 0-249-16,-2 2 0 0,0 0 0 16,2 3 0-16,4 9 0 15,2 10 0-15,3 6 0 0,-3 7 0 16,-4 5 0-16,-2 0 0 0,0 7 0 15,-6 1 0-15,-3 3 0 0,-3 3 0 16,-7 1 0-16,-3-2 0 16,-7-1 0-16,-8-5 0 0,-3-5 0 15,-3-7 0-15,2-8 0 0,-1-9 0 16,7-10 0-16,2-9-13 16,10-12-171-16,9-9 184 0,8-11-4 15,6-6 8-15,10-5 16 0,13-2 12 16,12 0-32-16,8 0 0 0,11 3 100 15,6-1-88-15,2 2-8 0,-2 4-4 16,-4 5-324-16,-17 10-772 0,-6 4-2278 0</inkml:trace>
  <inkml:trace contextRef="#ctx0" brushRef="#br0" timeOffset="23845.86">27023 8624 5646 0,'0'0'544'0,"0"0"605"0,0 0-765 0,0 0-52 15,3 44-195-15,-3-16-137 16,-5 1 0-16,-3-5 0 0,0-5 0 16,2-5 0-16,2-4 0 0,-1-4 0 15,1-4 0-15,2 1 0 0,2-3 0 16,-2-2 0-16,4-13 0 16,9-12 0-16,5-8 0 0,3-6 0 15,1 1 0-15,-1 8 0 0,0 3 0 16,-5 8 0-16,-2 7 0 0,-5 10 0 15,-1 4 0-15,-4 16 0 0,2 7 0 16,-2 6 0-16,-2 3 0 0,0-2 0 16,2-3 0-16,2-5 0 0,2-5 0 15,-1-5 0-15,5-5 0 0,-2-6 0 16,5-3 0-16,-1-8 0 16,0-8 0-16,-3-2 0 0,1-5 0 15,0 0 0-15,-1-1 0 0,-1 1 0 16,-2 3 0-16,0 7 0 0,-4 5 0 15,0 7 0-15,1 2 0 16,-1 2 0-16,0 9 0 0,4 10 0 16,-2 7 0-16,0 3 0 0,-2 2 0 15,-2-3 0-15,2-4 0 0,0-2 0 16,5-4 0-16,1-4 0 16,4-4-209-16,-4-7-1051 0,3-3-2342 0</inkml:trace>
  <inkml:trace contextRef="#ctx0" brushRef="#br0" timeOffset="24146.44">27551 8540 7335 0,'-33'-20'364'0,"4"7"120"0,0 2-475 16,6 11-9-16,2 4 0 16,1 11 0-16,1 7 0 0,2 5 0 15,3 1 0-15,8 0 0 0,4-2 0 16,4-4 0-16,8-2 0 0,7-2 0 15,3-8 0-15,5-4 0 16,2-6 0-16,-2-2 0 0,0-5 0 16,-7-2 0-16,1-1 0 0,-5-2 0 15,-1 4 0-15,-7 2 0 0,0 1 0 16,-4 4 0-16,-2 1 0 16,0 1 0-16,0 6 0 0,0 8 0 15,0 10 0-15,2 4 0 0,6 2 0 16,3-6 0-16,3-6 0 0,5-6 0 15,-1-5-341-15,-3-2-735 0,1-4-1758 0</inkml:trace>
  <inkml:trace contextRef="#ctx0" brushRef="#br0" timeOffset="24521.57">27857 8488 7191 0,'0'0'636'0,"0"0"-271"15,0 0-365-15,-31-28 0 16,14 29 0-16,-6 8 0 0,0 4 0 16,3 3 0-16,1 0 0 0,5 0 0 15,5-1 0-15,3 1 0 0,2-1 0 16,4 0 0-16,4 0 0 16,5-4 0-16,1 0 0 0,4-3 0 15,5-2 0-15,0 0 0 0,1-2 0 16,-1-1 0-16,2 0 0 0,-3 0 0 15,-1 2 0-15,-1 0 0 0,-3 3 0 16,-3 1 0-16,-4 2 0 0,-6 2 0 16,0 1 0-16,-10 4 0 0,-3-1 0 15,-1-1 0-15,-1-2 0 0,-1-4 0 16,4-4 0-16,-1-2 0 16,5-3 0-16,2-1 0 0,2-1 0 15,1-4 0-15,3-3-489 0,7-5-267 16,5-3-873-16,0 3 288 0,3 0-327 15</inkml:trace>
  <inkml:trace contextRef="#ctx0" brushRef="#br0" timeOffset="24829.57">28169 8471 5170 0,'0'0'1380'16,"0"0"-811"-16,0 0 504 15,0 0-1073-15,-50-15 0 0,19 21 0 16,-4 5 0-16,2 3 0 0,6 2 0 15,4 0 0-15,7-1 0 0,3-1 0 16,7 0 0-16,6-1 0 0,4-2 0 16,7-1 0-16,7-2 0 0,7-5 0 15,4-3 0-15,2 0 0 0,2-1 0 16,-4-1 0-16,-2 2 0 16,-2 0 0-16,-7 4 0 0,-1 5 0 15,-7 1 0-15,-2 3 0 0,-6 2 0 16,-2 1 0-16,-2 1 0 0,-8 1 0 15,-2 1 0-15,-5 0 0 16,-2 0 0-16,-5-1 0 0,1-3 0 16,0-4 0-16,-2-3 0 0,3-2 0 15,1-5 0-15,2-1 0 0,1-1 0 16,5-4-201-16,-5-3-5253 0</inkml:trace>
  <inkml:trace contextRef="#ctx0" brushRef="#br0" timeOffset="31792.88">7894 14983 1284 0,'0'0'132'0,"0"0"1245"0,0 0-885 15,0 0-56-15,-18-40 104 16,7 24-219-16,-3 1-81 0,-7-2 16 15,-1 2-212-15,-3-1-28 0,-12 0-16 16,-1-2 4-16,-9 1-4 0,-1-2 8 16,-3 0 4-16,-7 1 4 0,0-2 124 15,-10 2-92-15,-1 0 4 0,-5-1-32 16,-9 1-12-16,-2-1-8 0,-14 1 24 16,-2-1-20-16,-9 1 12 0,-9 3 44 15,-3 2-56-15,-11 1 20 0,-3 3-8 16,-9 2-8-16,-2 2-8 15,-1 1 0-15,-10 4-24 0,-1 0-28 16,-2 6-108-16,-2 2 20 0,-1 4 48 16,1 6 32-16,-2 0 44 0,6 4 16 15,1 2 0-15,6 4-8 16,-1 2 0-16,12 4-8 0,5 2-32 16,14 0 16-16,16 1 8 0,9 0 12 15,21 1 12-15,20-2 24 16,16-2 20-16,26 0 28 0,14 0-8 15,21 0-52-15,16 2-12 0,21-2 40 16,10-2-4-16,15 0-4 0,14-1 24 16,8 0-56-16,15-1 16 0,10 3 0 15,7-1-12-15,10 1 4 0,10 0 116 16,12-1 20-16,9-1 32 0,8-3 80 16,8-5-188-16,15-5-28 0,6-6 84 15,8-4 96-15,11-5-23 16,4-3 127-16,3-2-156 0,1-6 68 15,-2-5 140-15,2-3-216 0,-8-5 0 16,-5-3-75-16,-4-2-85 0,-18-6 0 16,-9 0 0-16,-18-7 0 15,-18-1 0-15,-26-3 0 0,-20-4 0 16,-32-1 0-16,-32-4-129 0,-29-4 49 16,-25-2 68-16,-40-2 0 0,-30-1-104 15,-33 3 56-15,-32 1 56 16,-32 3-28-16,-30 4 32 0,-32 1 0 15,-21 3-36-15,-25 4-208 0,-19 1-344 16,67 11-437-16,-13 3-596 0</inkml:trace>
  <inkml:trace contextRef="#ctx0" brushRef="#br0" timeOffset="39346.44">2820 15976 2529 0,'0'0'3349'0,"0"0"-2636"0,0 0-317 15,-36 31-44-15,32-10-32 16,-2 9-260-16,6 5-16 0,0 6 48 15,8 7-28-15,3 9 84 0,3 6-23 16,-4 9-125-16,1 4 0 0,-5 5 0 16,-6 0 0-16,0-2 0 0,-4-8 0 15,-2-8 0-15,2-11-201 0,1-13-1023 16,3-14-253-16,0-11-796 0</inkml:trace>
  <inkml:trace contextRef="#ctx0" brushRef="#br0" timeOffset="39685.58">2828 16450 4017 0,'0'0'1261'16,"0"0"-757"-16,12-32 116 0,9 12-251 15,8 1-125-15,4 1 112 16,4 1-120-16,-2 3-72 0,2 2 8 15,-10 3-172-15,-2 5 16 0,-8 4-12 16,-11 4 4-16,-6 9-8 0,-4 3 36 16,-9 5-24-16,-5 2 8 0,-1 2 36 15,-6 4-48-15,-2 0 81 0,1 3-89 16,-3 2 0-16,0-1 0 0,8 0 0 16,2 0 0-16,7-2 0 15,10-5 0-15,2-1 0 0,4-6 0 16,8-1 0-16,5-3 0 0,4-3 0 15,1-1 0-15,5-4 0 0,0-1 0 16,2-5-953-16,-8-1-240 16,-3 0-532-16</inkml:trace>
  <inkml:trace contextRef="#ctx0" brushRef="#br0" timeOffset="39909.41">3357 16508 7087 0,'0'0'600'0,"-56"-34"-95"16,29 23-505-16,7 7 0 0,-3 4 0 15,8 10 0-15,-5 6 0 0,5 11 0 16,3 5 0-16,2 5 0 0,1 5 0 16,9 2 0-16,2 0 0 15,9 1 0-15,5-4 0 0,1-5 0 16,8-5 0-16,1-8 0 0,1-8 0 15,4-11 0-15,0-6 0 0,2-12 0 16,-10-3-2438-16,-2-5-1648 0</inkml:trace>
  <inkml:trace contextRef="#ctx0" brushRef="#br0" timeOffset="40090.48">3411 16048 6595 0,'0'0'796'0,"0"0"-148"15,-15 56-495-15,9-17-153 0,0 9 0 16,2 5 0-16,4 5 0 0,0 6 0 16,10 3 0-16,-4 1 0 0,5 5 0 15,3-2 0-15,-8-4 0 0,9-9 0 16,-7-16-409-16,0-14-1964 0</inkml:trace>
  <inkml:trace contextRef="#ctx0" brushRef="#br0" timeOffset="41533.16">4025 16386 6458 0,'0'0'525'15,"0"0"-85"-15,0 0 329 0,0 0-769 16,43-13 0-16,-16 9 0 0,4 1 0 16,0 3 0-16,0 0 0 0,-2 0 0 15,0 0 0-15,-2 0 0 16,0 0 0-16,-7 1-385 0,-5-1-1864 15,-7 0-1020-15</inkml:trace>
  <inkml:trace contextRef="#ctx0" brushRef="#br0" timeOffset="41720.36">3983 16624 3645 0,'0'0'3038'0,"0"0"-2394"0,40 20 221 16,-11-11-865-16,-1-4 0 16,4-2 0-16,3-3 0 0,2-5 0 15,4-3 0-15,3-5 0 0,-13 4-185 16,0-8-2628-16</inkml:trace>
  <inkml:trace contextRef="#ctx0" brushRef="#br0" timeOffset="42502.96">4934 16304 3009 0,'0'0'2001'0,"0"0"-1145"0,-8-43-320 15,16 23 85-15,3-4 155 0,1 0-504 16,7-1-151-16,3 0-121 0,5-1 0 16,4 4 0-16,6 1 0 0,5 6 0 15,-5 6 0-15,4 6 0 16,-6 7 0-16,-2 8 0 0,-8 8 0 15,-2 6 0-15,-13 8 0 0,1 5 0 16,-11 8 0-16,-4 5-69 0,-7 3-223 16,-5 1-40-16,-5 1 44 0,-2-2 184 15,-4-1-28-15,3-4 80 0,-3-7 48 16,0-3 0-16,2-7 4 0,4-5 12 16,1-5-4-16,3-5-8 15,1-10 28-15,1-7-20 0,1-2 4 16,3-11 56-16,3-3 0 0,0-9 56 15,2-7 88-15,-1-7-128 0,7-5 48 16,0 2 104-16,5 8-148 16,7 8 64-16,9 9-107 0,-1 6-45 15,7 7 0-15,-2 4 0 0,2 8 0 16,0 10 0-16,-7 6 0 0,1 2 0 16,-4 4 0-16,-5 1 0 0,2 0 0 15,1-5 0-15,1-2-85 16,5-2-523-16,-8-11-389 0,1-4-2448 0</inkml:trace>
  <inkml:trace contextRef="#ctx0" brushRef="#br0" timeOffset="42713.56">5608 16414 3553 0,'0'0'3890'0,"0"0"-3346"16,0 0-339-16,-6 45-205 0,2-11 0 15,2 6 0-15,2 3 0 0,-4-2 0 16,4 1 0-16,0-2 0 16,0-1 0-16,0-3 0 0,0-4 0 15,0-8 0-15,0-8 0 0,0-7 0 16,4-6-785-16,2-9-3425 0</inkml:trace>
  <inkml:trace contextRef="#ctx0" brushRef="#br0" timeOffset="42898.49">5809 16373 7591 0,'0'0'601'0,"0"0"-601"0,0 0 0 15,4 54 0-15,0-12 0 0,0 5 0 16,2 1 0-16,0-4 0 0,5-1 0 16,-5-1 0-16,4 1 0 15,-1-4 0-15,-3-2 0 0,0-4 0 16,-6-7 0-16,4-7-477 0,-4-9-1492 0</inkml:trace>
  <inkml:trace contextRef="#ctx0" brushRef="#br0" timeOffset="43037.59">5561 16472 7443 0,'0'0'672'15,"41"-12"-595"-15,-4 4-77 16,0-1 0-16,5 0 0 0,1 0 0 15,-2 2 0-15,1-3 0 0,-5 2 0 16,6-2 0-16,-12 0 0 0,-2-1-3726 0</inkml:trace>
  <inkml:trace contextRef="#ctx0" brushRef="#br0" timeOffset="43730.67">6935 16066 1436 0,'0'0'3394'0,"0"0"-2398"0,0 0 345 15,0 0-549-15,0 0-559 0,-25-37-233 16,19 27 0-16,-8-1 0 0,-3-1 0 16,-8 0 0-16,3 3 0 15,-5 4 0-15,2 5 0 0,-2 10 0 16,0 7 0-16,-2 9 0 0,2 7 0 15,5 6 0-15,1 3 0 0,11 0 0 16,6-2 0-16,12-4 0 16,8-4 0-16,11-10 0 0,6-7 0 15,13-10 0-15,1-7 0 0,1-10 0 16,-3-7 0-16,-5-5-949 0,-14 4-856 16,-7-2-848-16</inkml:trace>
  <inkml:trace contextRef="#ctx0" brushRef="#br0" timeOffset="43946.66">6886 15605 6763 0,'0'0'336'0,"0"0"156"0,0 0 109 16,0 0-601-16,0 0 0 0,0 0 0 15,-19 55 0-15,19-22 0 16,0 7 0-16,6 4 0 0,7 6 0 15,-3 5 0-15,0 4 0 0,-1 1 0 16,-7 0 0-16,2-1 0 16,-4-2 0-16,0-6 0 0,0-15-129 15,0-6-1656-15</inkml:trace>
  <inkml:trace contextRef="#ctx0" brushRef="#br0" timeOffset="44303.7">6354 16444 6695 0,'0'0'860'0,"62"-2"-620"16,-4-3 157-16,15 2-397 15,11-1 0-15,11 1 0 0,0 1 0 16,1 0 0-16,-3-1 0 0,-9 3 0 15,-9 0 0-15,-9 2 0 0,-12 3 0 16,-23-2-857-16,-4 1-904 0</inkml:trace>
  <inkml:trace contextRef="#ctx0" brushRef="#br0" timeOffset="44877.71">6522 16833 4666 0,'0'0'1080'0,"0"0"393"0,0 0-641 0,0 0-691 16,-17-53-141-16,28 27 0 16,5-2 0-16,9 1 0 0,2 1 0 15,0 1 0-15,4 6 0 0,0 5 0 16,-4 3 0-16,-5 6 0 0,-3 5 0 16,-3 4 0-16,-5 7 0 0,-5 4 0 15,-6 7 0-15,4 5 0 16,-4 5 0-16,0 6 0 0,0 5 0 15,6 6 0-15,-2 1 0 0,7 2 0 16,5-1 0-16,5-1 0 0,2-4 0 16,2-2 0-16,1-6 0 0,1-5 0 15,-2-3 0-15,-2-8 0 0,-5-1 0 16,-1-6 0-16,-11-3 0 0,0-4-9 16,-6-3-1011-16,0-3 67 15,-2-2-1200-15,-6-3-748 0</inkml:trace>
  <inkml:trace contextRef="#ctx0" brushRef="#br0" timeOffset="45129.5">6842 16937 7251 0,'0'0'608'0,"-47"25"-275"0,11 0-333 0,3 6 0 0,-2 3 0 0,2 7 0 16,2-2 0-16,4-2 0 15,7-2 0-15,5-2 0 0,3-2 0 16,1-2 0-16,5-8-713 0,2-6-1328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53:22.285"/>
    </inkml:context>
    <inkml:brush xml:id="br0">
      <inkml:brushProperty name="width" value="0.05292" units="cm"/>
      <inkml:brushProperty name="height" value="0.05292" units="cm"/>
    </inkml:brush>
  </inkml:definitions>
  <inkml:trace contextRef="#ctx0" brushRef="#br0">13680 9114 4277 0,'0'0'2229'0,"-49"15"-1804"0,40-8-149 15,5-3 156-15,8-1-164 0,15 2 17 16,39 1-285-16,24 0 0 0,34-1 0 15,25-3 0-15,8 3 0 0,12-2 0 16,13 1 0-16,9 2 0 16,1-3 0-16,5 0 0 0,-3-2 0 15,-9-1 0-15,-7 0 0 0,-7 0 0 16,-12 0 0-16,-14 0 0 0,-18 1 0 16,-38 2-509-16,-15-2-3481 0</inkml:trace>
  <inkml:trace contextRef="#ctx0" brushRef="#br0" timeOffset="22829.91">3363 11339 3497 0,'0'0'1217'15,"0"0"-569"-15,0 0-32 16,0 0-368-16,0 0 4 0,0 0-39 16,0 0-169-16,0 0-8 0,37-24-8 15,-16 24-16-15,2 0 0 0,2 2 16 16,2 2-16-16,-1 0-12 0,1 0 4 15,8 2 0-15,3-1-4 0,7 1 24 16,9-2 16-16,4 0 64 16,6 1 64-16,8-2-72 0,3 1-4 0,7-1 64 15,-1 0-120-15,6-1 28 16,4 0 28-16,2-2-88 0,8 0 20 16,0-1-8-16,7-3-8 0,3-1-8 15,5-3 4-15,4 1 0 0,2-1-4 16,4 2 4-16,0 1-4 15,4 1 0-15,-4 0 8 0,1 1-8 16,-1 0 0-16,0-1 16 0,6-2-4 16,-2 2-12-16,3-1 12 0,3 0-8 15,0 0-4-15,1 0 0 16,-5 0 4-16,5 1-4 0,-5-1 0 16,2-1 12-16,-6 3-12 0,-4 0 52 15,-6 2-44-15,-4-1 12 0,-15 2-20 16,-8 0 4-16,-12 2-8 0,-7-2-56 15,-14 1-232-15,-4-1-204 0,-23 0-1093 16,-4-1-736-16</inkml:trace>
  <inkml:trace contextRef="#ctx0" brushRef="#br0" timeOffset="26703.12">3318 13445 3205 0,'0'0'344'16,"51"1"288"-16,-9-1-287 0,-5-2-45 16,0 1 24-16,7 0-152 15,1 1-8-15,1-1 84 0,1 0-140 16,7 0-4-16,4-1 120 0,0-1-148 15,6 1-36-15,2-3-24 16,8 1-8-16,-1 0-8 0,7-1 0 16,3-1 12-16,8 1-12 0,2-1 0 15,2 0 4-15,2-1-4 0,4 0 0 16,5-2 4-16,5-1-4 0,5 0 20 16,0 1-12-16,6-1 32 0,2 3-16 15,2-1-24-15,0 1 0 0,0 0 0 16,0 1 0-16,7 0 0 0,-3 0-4 15,6-1 12-15,7 1-8 0,-3-3 0 16,5 1 12-16,0-1-12 16,2 0 28-16,-5 0-16 0,5-2 52 15,0 1 45-15,-5 0-77 0,1 2-4 16,-7 1-4-16,-3-3-16 0,-3 3-8 16,-4 0 0-16,-6 0 8 15,-4 0-8-15,-11 0 0 0,1 1 4 16,-11 0-4-16,-11 2 0 0,-1 1 0 15,-19 2-4-15,-8-2-241 16,-13 1-459-16,-18-2-424 0</inkml:trace>
  <inkml:trace contextRef="#ctx0" brushRef="#br0" timeOffset="37048.96">3291 15301 3397 0,'0'0'2033'0,"0"0"-1277"0,0 0-512 16,0 0-103-16,0 0 195 0,0 0 16 15,35 15 60-15,-2-13 52 16,8-1-407-16,7-1-57 0,6 0 0 16,8 0 0-16,12-1 0 0,13 0 0 15,14-2 0-15,19 0 0 0,12 1 0 16,15 2 0-16,16 4 0 0,5 6 0 16,6 3 0-16,-1 1 0 0,-5 4 0 15,-5-4 0-15,-10 1 0 0,-17 0 0 16,-10-4 0-16,-16-2 0 15,-19-5-273-15,-29-4-747 0,-14-4-661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54:15.901"/>
    </inkml:context>
    <inkml:brush xml:id="br0">
      <inkml:brushProperty name="width" value="0.05292" units="cm"/>
      <inkml:brushProperty name="height" value="0.05292" units="cm"/>
      <inkml:brushProperty name="color" value="#FFFFFF"/>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7030A0"/>
    </inkml:brush>
  </inkml:definitions>
  <inkml:trace contextRef="#ctx0" brushRef="#br0">23981 6039 6462 0,'0'0'989'16,"0"0"-337"-16,0 0-563 0,-19 50-89 15,13-24 0-15,2 4 0 0,0 5 0 16,4 3 0-16,0 8 0 0,0 5 0 15,6 6 0-15,0 2 0 16,-2 2 0-16,0-2 0 0,-4-7 0 16,0-7 0-16,0-10 0 0,0-12 0 15,0-10-157-15,0-8-839 0,0-5-1754 16,4-7-1227-16</inkml:trace>
  <inkml:trace contextRef="#ctx0" brushRef="#br0" timeOffset="202.75">23964 6122 3609 0,'0'0'2265'0,"0"0"-756"0,0 0-721 16,0 0-767-16,0 0-21 0,0 0 0 15,0 0 0-15,23 40 0 0,2-17 0 16,2 4 0-16,-5 0 0 0,-3 2 0 15,-5 1 0-15,-5 2 0 16,-5-1-453-16,-2-7-796 0,-2-5-2036 0</inkml:trace>
  <inkml:trace contextRef="#ctx0" brushRef="#br0" timeOffset="510.96">24078 6346 6050 0,'0'0'1541'0,"0"0"-940"16,0 0-601-16,0 0 0 0,0 0 0 16,0 0 0-16,0 0 0 0,45-32 0 15,-26 11 0-15,2-1 0 0,-5-2 0 16,-3-1 0-16,-1 0 0 0,-2 0 0 15,-1 1 0-15,-1 2 0 0,0 0 0 16,4 2 0-16,1 3 0 16,-3 6 0-16,-4 4 0 0,-1 5 0 15,-3 1-925-15,0 1-276 0,0 0-1480 16,-2 5-104-16</inkml:trace>
  <inkml:trace contextRef="#ctx0" brushRef="#br0" timeOffset="649.48">24305 6085 3345 0,'0'0'1353'0,"0"0"483"16,0 0-807-16,2 46-400 15,-2-16-629-15,-2 7 0 0,0 6 0 16,2 1 0-16,8 3 0 0,5 2 0 16,5-1 0-16,3-2 0 0,0-1 0 15,1-4 0-15,-1-3 0 0,0-5 0 16,0-6 0-16,-7-9-537 16,-2-7-2076-16</inkml:trace>
  <inkml:trace contextRef="#ctx0" brushRef="#br0" timeOffset="1147.78">24743 6450 5850 0,'0'0'1145'16,"-29"-34"-405"-16,11 20-283 15,-1 9-457-15,3 5 0 0,-1 6 0 16,1 8 0-16,-1 7 0 0,3 4 0 16,-1 3 0-16,3 3 0 0,1 1 0 15,5-1 0-15,2-1 0 0,4-5 0 16,0-4 0-16,10-5 0 0,3-7 0 16,3-3 0-16,5-6 0 0,0-7 0 15,1-6 0-15,1-3 0 16,0-4 0-16,-2-1 0 0,-5 1 0 15,1 3 0-15,-7 6 0 0,-4 5 0 16,-2 4 0-16,1 2 0 0,-3 0 0 16,2 6 0-16,2 6 0 0,0 4 0 15,2 5 0-15,3-1 0 16,-1-3 0-16,2-3-981 0,-1-5-472 16,1-2-892-16</inkml:trace>
  <inkml:trace contextRef="#ctx0" brushRef="#br0" timeOffset="1411.62">25039 6455 4538 0,'0'0'1580'0,"0"0"-771"0,0 0 351 15,0 0-1055-15,0 0-105 0,0 0 0 16,0 0 0-16,-48-17 0 15,32 26 0-15,-3 8 0 0,7 7 0 16,-3 5 0-16,9 1 0 0,4 2 0 16,4-2 0-16,9-5 0 0,7-3 0 15,3-6 0-15,6-3 0 16,4-7 0-16,2-5 0 0,4-1 0 16,0-9 0-16,-2-4 0 0,-8 2-1021 15,-6-5-1144-15</inkml:trace>
  <inkml:trace contextRef="#ctx0" brushRef="#br0" timeOffset="1797.24">25281 6004 5982 0,'0'0'1425'15,"0"0"-669"-15,0 0-727 0,-27 46-29 16,19-15 0-16,2 5 0 15,1 7 0-15,5 1 0 0,0 6 0 16,5 4 0-16,1 4 0 0,-2 3 0 16,0-3 0-16,-2-2 0 0,-2-8 0 15,0-10 0-15,0-12 0 0,0-7 0 16,0-10 0-16,0-4 0 16,0-5 0-16,0-3 0 0,6-12 0 15,7-15 0-15,1-8 0 0,5-5 0 16,-1 0 0-16,-1 11 0 15,-5 10 0-15,-3 8 0 0,-7 9 0 16,-2 4 0-16,0 1 0 0,0 6 0 16,2 9 0-16,0 5 0 0,2 8 0 15,0 1 0-15,2-2 0 0,5-3 0 16,-3-3 0-16,2-2 0 0,1 0 0 16,-3-1 0-16,0-4 0 0,-6 1 0 15,0-3 0-15,-2-3-1293 16,-2-3-4134-16</inkml:trace>
  <inkml:trace contextRef="#ctx0" brushRef="#br0" timeOffset="2152.73">25663 6474 6322 0,'0'0'1013'0,"-10"37"-156"0,6-14-857 0,2 0 0 16,0 2 0-16,2-2 0 0,0-3 0 15,0-3 0-15,2 0 0 16,0-4 0-16,0-3 0 0,0-3 0 16,-2-1 0-16,2-3 0 0,0-3-333 15,0 1-1068-15,0-5-2872 0</inkml:trace>
  <inkml:trace contextRef="#ctx0" brushRef="#br0" timeOffset="2277">25729 6102 5486 0,'0'0'780'16,"0"0"-592"-16,0 0 53 0,0 0 15 16,-2 52-256-16,2-26-28 0,0 1-1277 15,5-7-660-15,-1 0-1688 0</inkml:trace>
  <inkml:trace contextRef="#ctx0" brushRef="#br0" timeOffset="2760.03">25785 6692 7511 0,'0'0'681'16,"0"0"-681"-16,0 0 0 0,0 0 0 16,15-39 0-16,-3 9 0 0,5-3 0 15,-1 2 0-15,1 7 0 0,-5 3 0 16,-2 7 0-16,-5 8 0 0,-1 5 0 15,-2 1 0-15,0 10 0 0,-2 8 0 16,-2 6 0-16,-2 6 0 16,-3-2 0-16,5-4 0 0,2-4 0 15,0-2 0-15,7-4 0 0,-1 0 0 16,2-2 0-16,2-3 0 0,5-2 0 16,-1-4 0-16,5-3 0 0,-2-1 0 15,1-7 0-15,1-2 0 16,-3-2-321-16,1-1 73 0,-3-2 128 15,-3-3 100-15,-1-1 20 0,-2-3 8 16,0-1 32-16,-3-2-32 0,1-1 4 16,-4 2 120-16,-2 0-44 0,0 1 60 15,-2 5 125-15,0 6-273 16,2 5 0-16,-2 4 0 0,-2-1 0 16,-1 4 0-16,-1 0 0 0,-4 3 0 15,0 11 0-15,-5 11 0 0,1 5 0 16,1 5 0-16,5-1 0 0,2-3 0 15,4-2 0-15,2-1 0 16,0-4 0-16,6-3 0 0,8-2 0 16,7-5 0-16,6-6 0 0,8-5 0 15,6-3 0-15,5-10 0 0,-9 2 0 16,-2-7-2938-16</inkml:trace>
  <inkml:trace contextRef="#ctx0" brushRef="#br1" timeOffset="12616.49">703 6331 2389 0,'0'0'260'0,"0"0"1661"15,0 0-1789-15,0 0 60 0,0 0 600 16,43-10-252-16,-8-1-67 0,15 1 71 16,8 3-332-16,8 1-24 0,17 1 128 15,4 2-192-15,16 1-15 0,15 1-109 16,12-1 0-16,15-1 0 15,6 2 0-15,1-1 0 0,1 2 0 16,-8-3 0-16,-8-1 0 0,-13-3 0 16,-15-3-113-16,-30-1-859 0,-13-4-453 0</inkml:trace>
  <inkml:trace contextRef="#ctx0" brushRef="#br1" timeOffset="24755.12">11045 8458 1948 0,'0'0'237'0,"-42"-9"107"0,20 5-36 15,7 2 116-15,1 2-332 0,5 0 24 16,1-1 124-16,2 0 929 0,0-1-765 16,6 1 200-16,0-1-260 15,0 0-88-15,0-1 89 0,0 0-125 16,2-1 16-16,2 0 100 0,2-1-268 16,4 1 12-16,1 1 28 0,3 1-92 15,-1 2 8-15,1 1 8 16,7 3-12-16,-1 2-20 0,11 0 48 15,3-1-32-15,7 0 0 0,11-1 68 16,7 1-80-16,10-4 36 0,3 1-27 16,9-2-13-16,5 0 0 0,1-2 0 15,6 0 0-15,2-2 0 0,5 3 0 16,-1-1 0-16,-4 0 0 0,4 2 0 16,2 0 0-16,3 0 0 0,1 0 0 15,1 0 0-15,3 1 0 16,-1-1 0-16,5 0 0 0,9-1 0 15,2 0 0-15,-2 1 0 0,0 0 0 16,-122 0 0-16,242 2 0 0,-126 1 0 16,-2 2 0-16,-9-1 0 0,0 0 0 15,1-1 0-15,-3 1 0 16,-6-2 0-16,1 1 0 0,-10-2 0 16,-1 0 0-16,0-1 0 0,-6 0 0 15,1-2 0-15,-7-1 0 16,-3 1 0-16,-8-2 0 0,-2 1 0 15,-8 1 0-15,-11-2 0 0,-7 3 0 16,-10 0 0-16,-11 0 0 0,-9 1 0 16,-6 0 0-16,-4 0 0 0,-13-1 0 15,1-1-869-15,-25-6-1572 0</inkml:trace>
  <inkml:trace contextRef="#ctx0" brushRef="#br1" timeOffset="26381.4">14280 5099 5258 0,'0'0'880'0,"0"0"-211"0,0 0 519 16,0 0-991-16,-35-5-197 0,22 4 0 16,-1 3 0-16,-1 7 0 0,-1 7 0 15,3 8 0-15,-1 6 0 0,-1 4 0 16,9 4 0-16,0 6 0 0,6 1 0 15,0-1 0-15,12 2 0 0,3-6 0 16,12-3 0-16,4-7 0 16,6-9 0-16,8-6 0 0,3-9 0 15,1-5 0-15,-3-5 0 16,-13-2-417-16,-4-6-4101 0</inkml:trace>
  <inkml:trace contextRef="#ctx0" brushRef="#br1" timeOffset="26769.99">14650 5306 5774 0,'0'0'752'0,"0"0"-171"15,0 0 463-15,0 0-1003 0,-40-30-41 16,22 30 0-16,-5 6 0 0,7 7 0 16,-3 6 0-16,7 2 0 15,1 5 0-15,5 1 0 0,2 3 0 16,4 1 0-16,0-2 0 0,10-3 0 15,3-4 0-15,5-8 0 0,5-8 0 16,4-6 0-16,8-8 0 16,-4-8 0-16,0-2 0 0,-4-4 0 15,-6-2-165-15,-9 0-659 0,-8-1-513 16,-4 4 17-16,0 1-477 0</inkml:trace>
  <inkml:trace contextRef="#ctx0" brushRef="#br1" timeOffset="27201.83">14739 5288 3345 0,'-7'35'1933'0,"3"3"-1057"15,-2 7 257-15,2-3-701 0,2-1-92 16,-2-2-207-16,4-4-133 16,6-7 0-16,-2-9 0 0,6-5 0 15,1-9 0-15,3-5 0 0,-1-10 0 16,3-11 0-16,-1-7 0 0,-1-7 0 15,-8-4 0-15,5-1 0 0,-5-1 0 16,-2 1 0-16,-2 8 0 0,6 10 0 16,-2 5 0-16,-1 11 0 15,-3 4 0-15,2 2 0 0,0 2 0 16,2 7 0-16,0 7 0 0,-2 3 0 16,3 5 0-16,-7-1 0 0,4 1 0 15,-4 1 0-15,0 0 0 0,0-5 0 16,0-3 0-16,0-4 0 0,2-6 0 15,2-6 0-15,6-1 0 16,1-8 0-16,3-7 0 0,-1-4 0 16,1-3 0-16,-2-1 0 0,-1 2 0 15,-3 4 0-15,-2 6 0 0,-6 6 0 16,0 3 0-16,0 1 0 16,0-1 0-16,4 2 0 0,-2 3 0 15,3 5 0-15,1 9 0 0,4 5 0 16,0 3 0-16,-3 2 0 0,1 0 0 15,-2 1 0-15,0 3 0 0,3-1-229 16,-7-6-863-16,4-2-2698 0</inkml:trace>
  <inkml:trace contextRef="#ctx0" brushRef="#br1" timeOffset="27558.95">15107 6024 3169 0,'0'0'1881'0,"-7"40"-1337"0,7-23-372 0,0-10 44 16,0-3 369-16,0-1-189 0,0-3-24 15,-4-3 485-15,2-10-857 16,-6-19 0-16,0-15 0 0,-3-17 0 0,1-13 0 16,0-11 0-16,5-9 0 15,5 1 0-15,7 7 0 0,11 12 0 16,9 13 0-16,4 12 0 0,-2 12 0 15,-4 11 0-15,-9 10 0 16,1 8 0-16,-13 6 0 0,2 2 0 16,-2 3 0-16,1 0 0 0,1 6 0 15,0 8 0-15,2 15 0 0,-2 5 0 16,-6 9 0-16,0 1 0 0,-10-3 0 16,0 3 0-16,-5-4 0 0,3-4 0 15,2-5 0-15,-1-10 0 0,7-9-29 16,2-7-1159-16,-2-5-209 0</inkml:trace>
  <inkml:trace contextRef="#ctx0" brushRef="#br1" timeOffset="27752.01">15321 4759 7399 0,'0'0'448'16,"-10"39"-112"-16,8-7-327 0,2 6-9 15,2 8 0-15,6 5 0 0,-1 7 0 16,-1 5 0-16,4 5 0 16,-4 1 0-16,-1 0 0 0,1-4 0 15,-2-4 0-15,-4-11 0 0,4-9-289 16,-4-12-939-16,2-13-45 0,-2-9-2561 0</inkml:trace>
  <inkml:trace contextRef="#ctx0" brushRef="#br1" timeOffset="27931.92">15499 5280 1136 0,'0'0'6527'0,"0"0"-5998"16,0 0-529-16,0 0 0 0,-4 52 0 15,4-28 0-15,0 2 0 0,4-1 0 16,0-1 0-16,-2 0 0 0,7-2 0 16,-7-3 0-16,2 1 0 15,-4-5 0-15,0-5-2562 0,-4-6-2188 0</inkml:trace>
  <inkml:trace contextRef="#ctx0" brushRef="#br1" timeOffset="28486.2">15510 4978 6819 0,'0'0'556'0,"0"0"261"0,0 0-817 16,0 0 0-16,0 0 0 16,0 0 0-16,0 0 0 0,0 0 0 15,0 45 0-15,6-28-929 0,4-3-2405 0</inkml:trace>
  <inkml:trace contextRef="#ctx0" brushRef="#br1" timeOffset="28896.3">15809 5289 6502 0,'0'0'789'0,"-20"-51"-249"16,13 26-179-16,1 8-361 16,-2 9 0-16,6 4 0 0,-2 4 0 15,-11 9 0-15,-1 16 0 0,-5 10 0 16,-2 9 0-16,3 1 0 0,9-4 0 15,3-6 0-15,8-8 0 0,4-8 0 16,5-5 0-16,3-8 0 0,4-5 0 16,5-2 0-16,0-7 0 15,-1-4 0-15,1-2 0 0,-4-4 0 16,-1 3 0-16,-1-3 0 0,-5 3 0 16,0 1 0-16,-3 5 0 0,-3 4 0 15,-2 4 0-15,-2 1 0 0,0 1 0 16,0 4 0-16,0 1 0 0,0 2 0 15,4 3 0-15,2 3 0 0,2 0 0 16,3-2 0-16,-5-2 0 16,0-4-521-16,4-3 161 0,1 0 156 15,3-2-204-15,3 0 7 0,-3-1-91 16,5-2-508-16,-9-1-69 0,5 2-15 16</inkml:trace>
  <inkml:trace contextRef="#ctx0" brushRef="#br1" timeOffset="29116">16057 5500 3769 0,'0'0'2213'16,"0"0"-1348"-16,0 0-193 0,0 0 1 0,0 0-673 16,0 0 0-16,-22-57 0 15,24 24 0-15,6-4 0 0,4 3 0 16,3 3 0-16,-1 2 0 0,-1 8 0 16,-3 5 0-16,-4 6 0 0,-2 5 0 15,-4 5 0-15,7 0 0 0,-3 12 0 16,0 8 0-16,-2 10 0 0,2 4 0 15,0-2 0-15,-2-1 0 0,7 0 0 16,-1-3 0-16,2 0 0 16,0-6 0-16,9-5-21 0,-7-8-1439 15,-1-4-3367-15</inkml:trace>
  <inkml:trace contextRef="#ctx0" brushRef="#br1" timeOffset="29327.43">16407 5227 6290 0,'0'0'1113'16,"0"0"-629"-16,0 0-179 0,0 0-305 15,-46-20 0-15,32 23 0 0,-3 8 0 16,5 2 0-16,2 3 0 0,-5 5 0 16,5 1 0-16,-1 6 0 0,9 1 0 15,-2 3 0-15,4 1 0 0,6-3 0 16,5 0 0-16,3-6 0 0,3-5 0 15,8-7 0-15,-3-6 0 16,5-6-921-16,-6-2-768 0,-1-6-1236 0</inkml:trace>
  <inkml:trace contextRef="#ctx0" brushRef="#br1" timeOffset="29618.81">16487 5449 5646 0,'0'0'1301'0,"0"0"-1081"15,0 0 80-15,0 0 264 16,58-4-403-16,-27-12-161 0,4-3 0 16,-2-5 0-16,-6 0 0 0,0 0 0 15,-8 2 0-15,-11 1 0 0,-6 1 0 16,-4-1 0-16,-14 2 0 0,-1 5 0 16,0 4 0-16,-7 9 0 0,3 7 0 15,0 12 0-15,-1 8 0 0,1 9 0 16,0 4 0-16,11 0 0 0,6 0 0 15,4-3 0-15,12-4 0 0,11-6 0 16,4-7 0-16,8-6 0 16,2-10-77-16,-10-1-1764 0,-2-4-1336 0</inkml:trace>
  <inkml:trace contextRef="#ctx0" brushRef="#br1" timeOffset="30101.62">17364 5273 7311 0,'0'0'628'0,"-4"59"-452"0,2-22-99 16,2-3-77-16,-2-3 0 0,2-5 0 15,4-7 0-15,2-6 0 0,4-6 0 16,5-5-477-16,-5-2-459 16,4-4-2842-16</inkml:trace>
  <inkml:trace contextRef="#ctx0" brushRef="#br1" timeOffset="30255.51">17523 4880 7427 0,'0'0'240'0,"0"0"285"0,0 0-525 16,-33 8 0-16,18 4 0 16,3 4 0-16,2 1 0 0,6 2-185 15,4 1-451-15,0 2-201 0,0-6-1620 16,4 2-1136-16</inkml:trace>
  <inkml:trace contextRef="#ctx0" brushRef="#br1" timeOffset="30568.61">17697 5241 5670 0,'0'0'640'0,"0"0"-59"15,0 0 299-15,-27-46-600 0,23 33-139 16,-3 7-141-16,1 4 0 16,-4 2 0-16,-3 3 0 0,-1 6 0 15,0 1 0-15,3 2 0 0,5 1 0 16,6 0 0-16,0-1 0 0,10-2 0 15,5 0 0-15,5-2 0 0,3 0 0 16,4-1 0-16,4 1 0 0,-4 1 0 16,4 2 0-16,-6 1 0 15,-2 1 0-15,-9-1 0 0,-12 2 0 16,-2 4 0-16,-10 1 0 0,-11 2 0 16,-6 1 0-16,-10 0 0 0,-6-3 0 15,-3-4 0-15,9-2 0 0,0-8 0 16,10-5 0-16,2-5 0 0,8-4-2054 15,3-6-2800-15</inkml:trace>
  <inkml:trace contextRef="#ctx0" brushRef="#br1" timeOffset="31264.21">13976 6450 3709 0,'0'0'2573'0,"0"0"-1644"0,0 0 52 0,0 0-981 15,0 0 0-15,0 0 0 16,-21 60 0-16,11-19 0 0,4-2 0 16,1-7 0-16,5-2 0 0,0-7 0 15,5-1 0-15,1-5 0 0,0-6 0 16,-2-3-229-16,0-5-1864 0</inkml:trace>
  <inkml:trace contextRef="#ctx0" brushRef="#br1" timeOffset="31417.61">14030 6019 7683 0,'0'0'216'15,"0"0"77"-15,0 0-293 16,-40 26 0-16,36-11 0 0,4 4 0 0,4 4-621 16,-2-4-1432-16,9 2-348 0</inkml:trace>
  <inkml:trace contextRef="#ctx0" brushRef="#br1" timeOffset="31635.41">14149 6740 6639 0,'0'0'1176'0,"0"0"-799"0,0 0-377 16,-10-61 0-16,16 23 0 0,9-2 0 16,1-4 0-16,5 0 0 0,0 5 0 15,-1 7 0-15,-3 11 0 0,-7 11 0 16,1 5 0-16,-5 8 0 15,2 11 0-15,-6 9 0 0,6 6 0 16,-6 6 0-16,3-4 0 0,-1 1 0 16,-2-1 0-16,2-1 0 0,2-1 0 15,-2-6 0-15,-2-5 0 16,-2-4-1173-16</inkml:trace>
  <inkml:trace contextRef="#ctx0" brushRef="#br1" timeOffset="32098.22">14476 6435 5502 0,'0'0'888'0,"0"0"-211"0,4 39 35 0,2-13-299 16,5 2-413-16,-1 1 0 0,0-2 0 15,5 2 0-15,-3-3 0 0,-1-2 0 16,3-4 0-16,-2-2 0 16,-1-5 0-16,-3-3 0 0,-2-6 0 15,-2-3 0-15,-2-1 0 0,3-8 0 16,5-10 0-16,-4-15 0 0,4-10 0 16,1-9 0-16,-1-1 0 0,0 2 0 15,1 2 0-15,-1 5 0 0,3 11 0 16,-3 9 0-16,0 10 0 15,-1 7 0-15,-7 6 0 0,2 1 0 16,0 0-1461-16,-2 3-965 0</inkml:trace>
  <inkml:trace contextRef="#ctx0" brushRef="#br1" timeOffset="32536.49">14794 6722 5078 0,'0'0'1264'16,"0"0"-703"-16,0 0-57 0,17-55 156 15,-7 30-535-15,3-2-125 0,1-2 0 16,3 0 0-16,-9-3 0 0,-2 2 0 16,-6 3 0-16,-4 1 0 0,-6 5 0 15,-3 3 0-15,-5 7 0 0,1 7 0 16,1 5 0-16,-1 12 0 15,1 7 0-15,-3 7 0 0,7 6 0 16,1 5 0-16,7 2 0 0,4 1 0 16,6-4 0-16,13-4-165 15,2-6 5-15,1-5 128 0,5-4 4 0,0 0 28 16,4-6 0-16,-4 0-148 0,2-4-108 16,-2-7-116-16,-5-1-205 15,-1-2 193-15,-6-4 32 0,-3 0 204 16,-8 1 148-16,0-2 60 0,-4-3 376 15,-8-6 309-15,2-6 483 0,-5-5-1075 16,1-4-153-16,4-4 0 16,2 1 0-16,4 0 0 0,4 3 0 15,2 5 0-15,-2 4 0 0,7 8 0 16,-7 2 0-16,2 6 0 0,0 2 0 16,4-3 0-16,11 0 0 0,0 0-1173 15,-5 1-1348-15</inkml:trace>
  <inkml:trace contextRef="#ctx0" brushRef="#br1" timeOffset="32970.85">15377 6423 5922 0,'0'0'957'0,"-37"-12"155"16,18 9-911-16,-1 0-201 0,3 3 0 16,3 0 0-16,-3 0 0 0,7 0 0 15,0 2 0-15,8 1 0 0,-3-2 0 16,1 1 0-16,-2 2 0 15,4 1 0-15,2 3 0 0,2 4 0 16,8 6 0-16,7 2 0 0,4 0 0 16,-1 0 0-16,1-2 0 0,0 1 0 15,-5 0 0-15,-5 0 0 0,-5 0 0 16,-6 1 0-16,0 1 0 0,-11 2 0 16,-5-3 0-16,-5 0 0 15,-2-2 0-15,-3-1 0 0,-3-4 0 16,6-4 0-16,-2-6 0 0,13-3 0 15,3-6 0-15,7-7 0 16,4-7-529-16,9-2-547 0,-1 3-1590 16,5 2-319-16</inkml:trace>
  <inkml:trace contextRef="#ctx0" brushRef="#br1" timeOffset="33237.67">15489 6640 6022 0,'41'-12'941'0,"-8"-6"-5"15,5-3-643-15,-14-1-293 0,-1 0 0 16,-8 2 0-16,-9-1 0 0,-6-1 0 16,-2 1 0-16,-7 1 0 0,-3 2 0 15,-9 3 0-15,-3 5 0 0,-3 9 0 16,0 4 0-16,0 13 0 0,0 5 0 16,0 9 0-16,-2 3 0 15,9 3 0-15,7-1 0 0,7 0 0 16,6-6 0-16,12 0 0 0,13-5 0 15,8-2 0-15,9-9 0 0,9-9 0 16,3-4 0-16,14-9 0 16,-20 0-989-16,10-5-2193 0</inkml:trace>
  <inkml:trace contextRef="#ctx0" brushRef="#br1" timeOffset="33719.35">16473 6618 5614 0,'0'0'1001'0,"2"-35"243"0,-4 16-911 0,-11 3-333 0,-1 0 0 15,-7 2 0-15,3 2 0 0,-3 1 0 16,2 6 0-16,7 4 0 0,-2 3 0 16,1 8 0-16,3 8 0 0,0 4 0 15,5 5 0-15,5 1 0 0,7 3 0 16,7-3 0-16,9-1 0 15,6-5 0-15,4-8 0 0,8-8 0 16,3-7 0-16,3-10 0 0,-6-4 0 16,-3-4 0-16,-14 0 0 0,-3-4 0 15,-17 2 0-15,-4-1 0 0,-4 0 0 16,-12 2 0-16,-5 0 0 16,-4 0 0-16,-6 1 0 0,2 1 0 15,-2 0 0-15,4 2 0 0,2 3 0 16,11 1 0-16,8 1 0 0,6 1-401 15,6-2-155-15,15-3-1097 16,-3 2 148-16,1 0-688 0</inkml:trace>
  <inkml:trace contextRef="#ctx0" brushRef="#br1" timeOffset="33969.44">16795 5994 5394 0,'0'0'892'0,"-20"-42"-319"0,5 24 623 15,1 4-1059-15,-5 2-137 16,-2 3 0-16,1 3 0 0,1 5 0 16,3 1 0-16,-1 8 0 0,7 3 0 15,-1 6 0-15,1 7 0 16,6 6 0-16,2 7 0 0,2 4 0 0,0 7 0 16,4 4 0-16,2 6 0 15,0 6 0-15,5 2 0 0,-1 3 0 16,5-5 0-16,-3-5 0 0,5-4 0 15,-3-8 0-15,-4-6 0 0,1-6 0 16,-5-4 0-16,-6-13-1658 16,0-6-723-16</inkml:trace>
  <inkml:trace contextRef="#ctx0" brushRef="#br1" timeOffset="34108.35">16512 6617 6478 0,'0'0'1301'16,"0"0"-888"-16,0 0-413 15,39-18 0-15,-3 4 0 0,11-1 0 16,5 2 0-16,-11 1 0 0,-2 2 0 16,9-4 0-16,-13 3-1265 0,2-6-2017 0</inkml:trace>
  <inkml:trace contextRef="#ctx0" brushRef="#br1" timeOffset="34619.55">17612 6370 5070 0,'0'0'508'0,"0"-40"-20"15,-10 25 189-15,-3 4-129 16,-8 2-112-16,-3 3 29 0,-7 4-465 0,4 2 0 16,-4 5 0-16,8 3 0 15,-2 5 0-15,5 1 0 0,3 4 0 16,5 0 0-16,3 1 0 0,7-2 0 15,2 0 0-15,6-3 0 0,1-1 0 16,9 1 0-16,3-2 0 16,4 0 0-16,3 0 0 0,5-1 0 15,5 0 0-15,-5-1 0 0,-5 0 0 16,-3-1 0-16,-6 0 0 0,-9 1 0 16,-4 0 0-16,-4 1 0 0,-2 2 0 15,-8 0 0-15,-7 1 0 0,-3-1 0 16,-3 0 0-16,-8-2 0 0,4 0 0 15,-4-2 0-15,4-4 0 16,2-5 0-16,9-1 0 0,3-11-253 16,9-6-1144-16,0 2-235 0,4-7-337 15</inkml:trace>
  <inkml:trace contextRef="#ctx0" brushRef="#br1" timeOffset="34823.37">17786 5896 6663 0,'0'0'824'16,"0"0"-284"-16,0 0-375 16,-23 49-165-16,12-6 0 0,1 8 0 15,4 5 0-15,2-3 0 0,4 6 0 16,0 4 0-16,0 3 0 0,-4 2 0 16,2 2 0-16,-3-6 0 0,-5-3 0 15,6-6 0-15,-2-8 0 0,2-11 0 16,2-9 0-16,-3-11-1261 0,3-11-2557 15</inkml:trace>
  <inkml:trace contextRef="#ctx0" brushRef="#br1" timeOffset="34955.43">17568 6385 6843 0,'0'0'768'16,"0"0"-187"-16,0 0-581 0,0 0 0 15,0 0 0-15,42-26 0 16,-15 21 0-16,2 4 0 0,2 1 0 15,0 0 0-15,4-1 0 16,-2-4 0-16,-8 1-389 0,-3-1-3145 0</inkml:trace>
  <inkml:trace contextRef="#ctx0" brushRef="#br1" timeOffset="35114.44">17899 6476 6595 0,'-8'37'1168'0,"0"1"-739"0,-1 4-429 16,3-6 0-16,2-1 0 0,2-7 0 15,0-5 0-15,2-5 0 0,0-7 0 16,0-4 0-16,2-4 0 16,0-3 0-16,2-1-981 0,2-17-572 15</inkml:trace>
  <inkml:trace contextRef="#ctx0" brushRef="#br1" timeOffset="35219.41">17986 6002 7251 0,'0'0'941'0,"0"0"-941"15,0 0 0-15,0 0 0 0,0 0 0 16,0 0 0-16,0 0 0 16,0 0-337-16,0 0-1092 0,0 0-3245 0</inkml:trace>
  <inkml:trace contextRef="#ctx0" brushRef="#br1" timeOffset="35673.57">18348 6092 4626 0,'0'0'1000'0,"-13"-45"-260"0,3 19 333 0,-4 3-553 15,1 0-287-15,-1 4-233 0,-3 1 0 16,3 4 0-16,-3 1 0 0,3 5 0 16,-3 3 0-16,7 5 0 15,-3 1 0-15,-1 8 0 0,-1 3 0 16,5 4 0-16,-2 2 0 0,1 1 0 16,5 1 0-16,2 0 0 0,4 3 0 15,2-1 0-15,2 4 0 0,7 1 0 16,-1 4 0-16,0 1 0 0,1 4 0 15,-1 4 0-15,-6 2 0 0,-2 4 0 16,-2 1 0-16,4 4 0 16,-4 0 0-16,2 0 0 0,0 0 0 15,-2-5 0-15,-2-1 0 0,0-4 0 16,-2-6 0-16,0-9 0 0,2-4 0 16,2-11 0-16,2-8 0 15,6-7 0-15,-2-4-1806 0,9-11-571 0</inkml:trace>
  <inkml:trace contextRef="#ctx0" brushRef="#br1" timeOffset="35968.87">18495 6153 5002 0,'0'0'1160'16,"0"0"-627"-16,-31-46 91 0,20 31 92 15,-1 0-559-15,-3 1-157 0,-1 3 0 16,-1 3 0-16,1 3 0 16,1 4 0-16,-1 0 0 0,1 1 0 15,1 4 0-15,1 4 0 0,3 3 0 16,0 6 0-16,6 2 0 0,4 7 0 16,0 5 0-16,4 5 0 15,8 6 0-15,3 6 0 0,1 3 0 16,5 3 0-16,-1 1 0 0,1-1 0 15,-4-1 0-15,-7-3 0 0,0-3 0 16,-10-2 0-16,0-5 0 16,-6-5-985-16,-4-10-400 0,-1-6-4369 0</inkml:trace>
  <inkml:trace contextRef="#ctx0" brushRef="#br1" timeOffset="36126.72">18127 6591 8192 0,'0'0'0'0,"0"0"0"0,0 0 0 0,45-17 0 16,-14 10 0-16,4-3 0 16,0 1 0-16,3-1 0 0,-1-3 0 15,-2-5 0-15,-8 4 0 0,0-1-925 16</inkml:trace>
  <inkml:trace contextRef="#ctx0" brushRef="#br1" timeOffset="36641.1">18621 6458 5434 0,'0'0'1413'0,"0"0"-113"0,0 0-1255 16,0 0-45-16,0 0 0 0,0 48 0 15,0-22 0-15,0 1 0 0,-2-2 0 16,-3 1 0-16,-5-1 0 16,0 0 0-16,-1-4 0 0,1-4 0 15,6-5 0-15,-2-6 0 0,6-5 0 16,0-1 0-16,0-4 0 0,6-13 0 16,8-15 0-16,11-10 0 0,4-3 0 15,2 1 0-15,-4 9 0 0,-2 8 0 16,-4 8 0-16,-9 9 0 15,-4 7 0-15,-6 3 0 0,2 7 0 16,-4 10 0-16,0 8 0 0,-2 7 0 16,-2 4 0-16,-4-3 0 0,2-1 0 15,4 0 0-15,0-5 0 0,2-1 0 16,2-4 0-16,0-4 0 16,4-5 0-16,-2-7-2538 0,-4-3-1160 0</inkml:trace>
  <inkml:trace contextRef="#ctx0" brushRef="#br1" timeOffset="36894.69">18871 6675 5442 0,'0'0'1845'15,"29"-41"-1021"-15,-15 15-743 0,-8 0-81 16,1 1 0-16,-5 0 0 0,-4 2 0 16,-5 3 0-16,1 6 0 0,-4 8 0 15,-1 6 0-15,-5 9 0 0,-3 10 0 16,-3 9 0-16,7 8 0 0,3 2 0 15,3-2 0-15,9-1 0 16,5-5 0-16,9-3 0 0,9-5 0 16,4-8 0-16,4-3 0 0,4-9 0 15,0-4 0-15,0-8-369 0,-10 0-847 16,2-4-2138-16</inkml:trace>
  <inkml:trace contextRef="#ctx0" brushRef="#br1" timeOffset="37249.4">19224 6385 5822 0,'0'0'909'0,"0"0"167"15,-51-13-691-15,32 13-385 0,-6 3 0 16,-2 2 0-16,-4 3 0 0,0 3 0 16,6 5 0-16,-1 1 0 0,9 1 0 15,7 1 0-15,3-1 0 0,7-1 0 16,5-1 0-16,7-1 0 0,11-1 0 15,6-3 0-15,4-2 0 0,8-4 0 16,-4 0 0-16,5-1 0 16,-5 2 0-16,-4 0 0 0,-4 1 0 15,-8 0 0-15,-9-1 0 0,-8 6 0 16,-8 3 0-16,-6 4 0 16,-7 3 0-16,-6-1 0 0,-6-3 0 15,3-2 0-15,-8-1 0 0,-1-2 0 16,2-1 0-16,2-1 0 0,6-3 0 15,3-2 0-15,7-2 0 0,9-4 0 16,2 1 0-16,4-1 0 16,4-2 0-16,8-8-261 0,9-8-903 15,4 1 123-15,2-6-356 0</inkml:trace>
  <inkml:trace contextRef="#ctx0" brushRef="#br1" timeOffset="37608.72">19718 6357 8159 0,'0'0'33'0,"-31"3"-33"16,11 0 0-16,1 0 0 0,0 0 0 15,-1 0 0-15,3 0 0 0,5 1 0 16,-3 0 0-16,1 1 0 0,8-1 0 16,-5 1 0-16,5 3 0 0,-2 7 0 15,-3 4 0-15,-1 3 0 16,-2 3 0-16,3-1 0 0,-1-2 0 15,6-3 0-15,4-3 0 16,6-5 0-16,14-1 0 0,9-5 0 16,6-1 0-16,9-1 0 0,-1-1 0 15,2-1 0-15,3 3 0 0,-9 2 0 16,-4 2 0-16,-12 0 0 0,-5 3 0 16,-9 3 0-16,-7 0 0 0,-3 3 0 15,-7 2 0-15,-11-1 0 0,-10 2 0 16,-2 1 0-16,-14 1 0 0,-3 0 0 15,-4-2 0-15,-3 2 0 0,-3-4 0 16,-2-1 0-16,10-5 0 16,4-5-3182-16</inkml:trace>
  <inkml:trace contextRef="#ctx0" brushRef="#br2" timeOffset="67280.42">4314 9042 3757 0,'0'0'965'0,"0"0"-317"0,0 0 532 16,0 0-651-16,0 0-73 0,0 0 88 15,0 0-431-15,0 0-113 0,-10-32 0 16,10 22 0-16,-4-2 0 0,-1-2 0 16,3 1 0-16,-8 1 0 0,0 0 0 15,-1 0 0-15,-3 1 0 16,-3 0 0-16,1 0 0 0,-5-2 0 15,1 0 0-15,-1 1 0 0,0 1 0 16,3 0 0-16,-3 1 0 0,6 1 0 16,-5-1 0-16,3 3 0 0,-1-3 0 15,-1 2 0-15,-2 1 0 16,1 0 0-16,-1 2 0 0,-6 2 0 16,6 1 0-16,-3 2 0 0,1 1 0 15,2 4 0-15,-6 3 0 16,3 2 0-16,-3 2 0 0,2 1 0 15,2-1 0-15,-4 2 0 0,7 0 0 16,-1-1 0-16,0-1 0 0,5 2 0 16,-3 0 0-16,7 0 0 0,-5 0 0 15,3-1 0-15,1 1 0 0,1 0 0 16,0 2 0-16,1 0 0 0,5 0 0 16,-4 3 0-16,-1 0 0 0,1 1 0 15,-5 2 0-15,3 0 0 16,-2 3 0-16,1-2 0 0,-1 3 0 15,3-1 0-15,1 0 0 0,4-1 0 16,-4-2 0-16,1 0 0 0,7 3 0 16,-4-4 0-16,4 0 0 15,2-3 0-15,0-1 0 0,2 1 0 16,4 1 0-16,-4 2 0 0,7 0 0 16,-3 1 0-16,2-3 0 0,0 1 0 15,7-1 0-15,-5 0 0 0,5 1 0 16,1-1 0-16,1 1 0 15,-5-1 0-15,2 1 0 0,3-2 0 16,-2 0 0-16,5-2 0 0,-5 1 0 16,3-3 0-16,3-1 0 0,4-1 0 15,0 0 0-15,3-3 0 0,3-1 0 16,7-4 0-16,-1 0 0 0,4-4 0 16,3 0 0-16,1-5 0 15,3-1 0-15,-1-1 0 0,1-1 0 16,-3 0 0-16,-5-2 0 0,-5 2 0 15,0-2 0-15,-2 1 0 0,-2-2 0 16,-4-1 0-16,0-2 0 16,-1-1 0-16,-1-6 0 0,2-1 0 15,4-3 0-15,-4-7 0 0,4-1 0 16,-4-4 0-16,-2-1 0 0,-5-3 0 16,-3 0 0-16,-7 0 0 0,-8-3 0 15,-4 0 0-15,-8-2 0 16,-5-3 0-16,-5-2 0 0,-3 1 0 15,-6 0 0-15,-4 1 0 0,2 5 0 16,-6 0 0-16,2 5 0 0,0 4 0 16,-1 3 0-16,1 4 0 0,6 7 0 15,-6 6 0-15,2 5 0 0,-4 8 0 16,-11 2 0-16,9 5 0 0,-4 3-3650 0</inkml:trace>
  <inkml:trace contextRef="#ctx0" brushRef="#br2" timeOffset="72175">3072 10994 1292 0,'0'0'288'0,"0"0"92"16,0 0 53-16,0 0-289 0,0 0 540 15,0 0 40-15,33-2-340 0,-21-1 1 16,9 0 315-16,12-3-324 16,12-3-76-16,13-2-4 0,15-2-204 15,13-4-3-15,14 4 35 0,13-1-120 16,9 3 16-16,11 5 32 0,-1 3-28 16,-2 3 16-16,-8 7-40 0,-8 2-268 15,-9 3-249-15,-14 0-575 16,-12-3 459-16,-23-2-215 0,-15-5-1425 0</inkml:trace>
  <inkml:trace contextRef="#ctx0" brushRef="#br2" timeOffset="79907.39">5060 8958 3401 0,'0'0'2189'0,"0"0"-1585"0,0 0-127 16,0 0 291-16,0 0-432 0,0 0-116 16,0 0-100-16,0 41-116 15,0-7 32-15,0 5 1 0,0-2-37 16,0 1 0-16,2-1 0 0,-2-4 0 16,2-4-117-16,1-7-623 0,1-3-125 15,-4-9-327-15,0-3-3514 0</inkml:trace>
  <inkml:trace contextRef="#ctx0" brushRef="#br2" timeOffset="80135.03">5077 8905 5494 0,'0'0'380'0,"0"0"525"15,-17 38-281-15,17-21-252 16,2 4 45-16,7 1-417 0,-3 6 0 15,8 2 0-15,3 2 0 0,4 3 0 16,-1-2 0-16,1 3 0 0,0-3 0 16,-3-4 0-16,-1-2 0 15,-3-6-149-15,1-9-1183 0,-9-4-361 16,-2-7-452-16</inkml:trace>
  <inkml:trace contextRef="#ctx0" brushRef="#br2" timeOffset="80340.08">5281 8899 6142 0,'0'0'665'0,"0"0"235"15,-26 41-415-15,21-21-485 0,3 3 0 16,2 2 0-16,2 2 0 0,5 2 0 16,-3 3 0-16,0 3 0 0,2-1 0 15,-6 1 0-15,4-2 0 16,-4-5 0-16,0-6 0 0,2-7-249 15,2-6-1268-15,-4-6 29 0,3-5-665 0</inkml:trace>
  <inkml:trace contextRef="#ctx0" brushRef="#br2" timeOffset="80604.74">5381 9224 6210 0,'0'0'861'0,"0"0"83"15,0 0-767-15,0 0-177 0,47-50 0 16,-36 31 0-16,-1 3 0 0,-4 0 0 16,-2 1 0-16,-2 4 0 0,-2 4 0 15,0 2 0-15,-2 1 0 0,-2 1 0 16,-10 3 0-16,1 8 0 0,-7 11 0 16,3 9 0-16,-2 6 0 0,7 0 0 15,4 1 0-15,6-2 0 16,2-5 0-16,10-4 0 0,5-6 0 15,7-7 0-15,-1-4 0 0,6-6 0 16,4-2-177-16,2-10-691 0,-8 3-101 16,-3-6-1672-16</inkml:trace>
  <inkml:trace contextRef="#ctx0" brushRef="#br2" timeOffset="80778.31">5606 8892 5590 0,'0'0'1185'0,"0"0"-373"0,0 0-207 16,-14 34-605-16,7-10 0 0,7 6 0 16,0-1 0-16,7 0 0 0,-3 2 0 15,4 3 0-15,2 3 0 0,-1 2 0 16,-3 3 0-16,-2-1 0 0,-4-3 0 16,0-12-605-16,0-3-1368 0</inkml:trace>
  <inkml:trace contextRef="#ctx0" brushRef="#br2" timeOffset="80909.34">5527 9198 5886 0,'0'0'713'0,"0"0"880"0,0 0-1593 16,0 0 0-16,42-33 0 0,-30 28 0 16,3 1 0-16,1 1 0 0,1-3 0 15,-7 2 0-15,0-1-1786 0</inkml:trace>
  <inkml:trace contextRef="#ctx0" brushRef="#br2" timeOffset="81384.95">6007 9121 6370 0,'0'0'409'0,"0"0"-257"0,-4 39-8 16,8-17-100-16,6 0 84 0,1-2 84 16,-1-1-168-16,0-2 24 0,3-2 68 15,-3-5-108-15,-2-2 60 16,-1-3 88-16,-3-2-156 0,-2-3 12 15,2 0-16-15,0-2 8 0,2-12-24 16,5-11 56-16,-5-9-44 0,4-5-12 16,0-1 0-16,1 5-20 15,-1 3-76-15,3 5-656 0,-3 9-349 16,0 5-515-16</inkml:trace>
  <inkml:trace contextRef="#ctx0" brushRef="#br2" timeOffset="81650.35">6301 9129 5554 0,'0'0'1353'15,"0"0"-945"-15,-46 13 28 0,36-5-172 16,2 3-184-16,-3 6 17 0,3 2-97 16,6 0 0-16,2 1 0 0,0-5 0 15,2-1 0-15,6-3 0 16,3-5 0-16,-1-1 0 0,2-5 0 15,-1-6 0-15,3-5 0 0,-4-3 0 16,1 0 0-16,-3-3 0 0,0 0 0 16,-6 1 0-16,0-2 0 15,-2 1 0-15,0 1 0 0,-2 3 0 16,-4-2 0-16,0-1 0 0,-4 2-537 16,3 0-576-16,-3 0-1988 0</inkml:trace>
  <inkml:trace contextRef="#ctx0" brushRef="#br2" timeOffset="81850.28">6383 8832 6034 0,'0'0'1045'0,"0"0"-697"0,-18 56 368 16,16-31-667-16,-3 4-49 0,1 3 0 15,4 3 0-15,0 2 0 16,4 3 0-16,-4 2 0 0,5-3 0 15,1 1 0-15,-4-1 0 0,6-4 0 16,-4-6 0-16,2-7-613 0,1-10-692 16,-3-10-2604-16</inkml:trace>
  <inkml:trace contextRef="#ctx0" brushRef="#br2" timeOffset="82116.35">6474 9092 5350 0,'0'0'1076'0,"0"0"17"16,-10 47-605-16,10-28-303 0,0 2-185 16,0 1 0-16,0 1 0 0,4-5 0 15,2-4 0-15,5-2 0 0,1-5 0 16,2-6 0-16,7-2 0 0,-6-7 0 16,1-6 0-16,-1-4 0 0,-3-5 0 15,-6 0 0-15,-2-3 0 16,-4-2 0-16,0 1 0 0,-6 2 0 15,-4 3 0-15,2 5 0 0,-1 5 0 16,5 5 0-16,0 4 0 0,2 3-245 16,2 2-1236-16,-4 2-143 15,4 4-461-15</inkml:trace>
  <inkml:trace contextRef="#ctx0" brushRef="#br2" timeOffset="82618.48">6638 9233 4578 0,'0'0'856'0,"0"0"305"16,0 0-593-16,0 0-232 0,6 35 156 15,-6-31-291-15,4-1-201 0,-4-2 0 16,0 1 0-16,4-4 0 0,-2-6 0 16,2-9 0-16,2-5 0 0,3-6 0 15,-3-1 0-15,0 3 0 16,2 1 0-16,-1 3 0 0,-1 6 0 15,-2 7 0-15,-2 3 0 0,2 6 0 16,-4 0 0-16,6 8 0 0,3 8 0 16,-3 5 0-16,4 4 0 15,-6-2 0-15,2-1 0 0,-4-1 0 16,3-4 0-16,-5-5 0 0,4-3 0 16,-4-5 0-16,0-1 0 0,2-3 0 15,2 0 0-15,-4-5 0 16,6-9 0-16,4-9 0 0,1-4 0 15,3-1 0-15,-1 4 0 0,-3 6 0 16,-2 8 0-16,-6 6 0 0,3 3 0 16,-1 2 0-16,-2 6 0 0,6 6 0 15,-6 6 0-15,2 1 0 0,-4 1 0 16,2-4 0-16,0 0 0 0,0-2 0 16,-2 0 0-16,0-2 0 0,0-3 0 15,0-3 0-15,0-2 0 16,0-1 0-16,0-1 0 0,0 1 0 15,5-1 0-15,-5 0-173 0,4-3-19 16,2-4-68-16,4-6 24 0,1-7-128 16,-1-2-857-16,-4 2-468 15,0 3-1344-15</inkml:trace>
  <inkml:trace contextRef="#ctx0" brushRef="#br2" timeOffset="82929.17">6925 9236 4185 0,'0'0'809'0,"0"0"199"16,0 0-255-16,43 2-209 0,-22-8 349 15,0-2-893-15,-1-5 0 0,1 0 0 16,-5-2 0-16,-3-1 0 0,-3 1 0 16,-2-2 0-16,-8 0 0 0,0-1 0 15,-4 1 0-15,-6-2 0 16,-2 5 0-16,-3 3 0 0,-6 5 0 15,1 6 0-15,-1 5 0 0,-2 10 0 16,5 8 0-16,1 6 0 0,5 6 0 16,4 3 0-16,6 0 0 15,4-1 0-15,12-2 0 0,3-4 0 16,9-5 0-16,10-6 0 0,1-4 0 16,4-8 0-16,9-6 0 0,-1-3 0 15,-5-6 0-15,-11-2-1313 0,-4-7-3069 16</inkml:trace>
  <inkml:trace contextRef="#ctx0" brushRef="#br2" timeOffset="163802.26">19450 8514 2789 0,'0'0'1292'0,"0"0"-907"0,-44 7-29 16,40-6 280-16,0 1-252 0,2-2-16 16,0 0 253-16,2 0-305 0,0 0-24 15,4-2 72-15,17-3-260 16,14-4-16-16,12 0 48 0,13 0-88 15,13 2-35-15,5 3-13 0,13-2 0 16,19 1 0-16,16 0 0 16,8 2 0-16,9 0 0 0,1 0 0 15,-13 0 0-15,-5 1 0 0,-21-2 0 16,-8-2 0-16,-14-1 0 0,-15-1 0 16,-18 2 0-16,-17-1-273 0,-15-4-1104 15,-11 3-599-15,-7-5-2326 0</inkml:trace>
  <inkml:trace contextRef="#ctx0" brushRef="#br2" timeOffset="197217.68">21938 3987 2197 0,'0'0'256'16,"0"0"896"-16,0 0-732 0,0 0 93 15,0 0-97-15,0 0-120 0,0 0 184 16,0 0-164-16,0 0-28 0,-10 16 225 16,10-16-225-16,0 0 40 0,0 0 124 15,0-1-220-15,0 1-187 0,-2 0-45 16,2 0 0-16,0 0 0 0,-2 0 0 16,2 0 0-16,-4 0 0 15,4 0 0-15,0 0 0 0,0 0 0 16,0 0 0-16,0 0 0 0,0 0 0 15,0 0 0-15,0 0 0 16,0 0 0-16,0 0 0 0,0 0 0 16,0 0 0-16,-2 1 0 0,0-1 0 15,0 1 0-15,-3 0 0 0,5-1 0 16,-2 0 0-16,0 0 0 0,0 0 0 16,2 0 0-16,0-1 0 15,0 0 0-15,0-1 0 0,0 1 0 16,0 0 0-16,0 1 0 0,0 0 0 15,0 0 0-15,0 0 0 0,0 0 0 16,0 0 0-16,0 0 0 0,0 0 0 16,0-1 0-16,0 0 0 0,0-1 0 15,0-1 0-15,0-2 0 0,0-1 0 16,0-4 0-16,0-2 0 0,2-4 0 16,0-2 0-16,0 1 0 15,7 0 0-15,-1-1 0 0,2-1 0 16,1-1 0-16,3 0 0 0,1-1 0 15,-3-1 0-15,9 0 0 16,-5-2 0-16,5-1 0 0,2-1 0 16,-1-1 0-16,1-3 0 0,6 1 0 15,0-3 0-15,2-2 0 0,4 1 0 16,0-1 0-16,4 1 0 0,3 0 0 16,-1 0 0-16,-2 2 0 15,3 0 0-15,1 0 0 0,-1 0 0 16,3 2 0-16,3 0 0 0,-1 1 0 15,1-1 0-15,1 3 0 0,1-1 0 16,2 2 0-16,-3-1 0 0,3 1 0 16,0-1 0-16,-1-1 0 0,3-1 0 15,0 1 0-15,4 0 0 0,-1-1 0 16,1 1 0-16,4 2 0 0,0 2 0 16,-2 0 0-16,-2 2 0 0,4-1 0 15,-4 5 0-15,2 0 0 16,2-1 0-16,0 3 0 0,2-2 0 15,2 1 0-15,0 0 0 0,1 1 0 16,3-1 0-16,0 1 0 0,2 1 0 16,3 0 0-16,1 2 0 15,-1 1 0-15,-3 0 0 0,3 3 0 16,-5 1 0-16,0 1 0 0,2-1 0 16,1 3 0-16,1 2 0 0,3 0 0 15,1-1 0-15,1 3 0 16,1 0 0-16,1 0 0 0,2 5 0 15,2 0 0-15,-3 2 0 0,3 0 0 16,4 4 0-16,-2-3 0 0,-1 3 0 16,3-2 0-16,2 2 0 0,0 1 0 15,2 2 0-15,-4 0 0 0,-2 4 0 16,-2 0 0-16,-3 1 0 0,-1 2 0 16,-2 0 0-16,-3 4 0 0,-2 2 0 15,-1 2 0-15,-1-1 0 16,-2 2 0-16,1 0 0 0,3-1 0 15,1 3 0-15,1-1 0 0,3-1 0 16,1-1 0-16,1 1 0 0,-1 0 0 16,-1-1 0-16,-2 3 0 15,-5-1 0-15,-4 2 0 0,0 0 0 16,-4 0 0-16,3 1 0 0,-3 0 0 16,2 1 0-16,-2 0 0 15,-2-1 0-15,2 0 0 0,0-1 0 16,2 0 0-16,-2 1 0 0,2-2 0 15,-2 2 0-15,1 1 0 0,-3 0 0 16,-5 0 0-16,-3 1 0 0,-2 1 0 16,-3 1 0-16,-1 0 0 0,0 3 0 15,-5-1 0-15,-4-1 0 0,-6-3 0 16,-8-3 0-16,-4-3 0 0,-7-7 0 16,-3-4 0-16,-5-7 0 15,-2-5 0-15,-2-4 0 0,0-3 0 16,2 0 0-16,4-11 0 0,3-10 0 15,-1-13 0-15,-2 4-637 16,-1-5-1040-16</inkml:trace>
  <inkml:trace contextRef="#ctx0" brushRef="#br2" timeOffset="197867.94">27021 1654 6847 0,'0'0'608'16,"0"0"-132"-16,0 0-215 0,0 0-261 15,0 0 0-15,0 0 0 16,-16 56 0-16,18-17 0 0,4 6 0 15,0-1 0-15,-2 7 0 0,-4 1 0 16,0 2 0-16,-6-5 0 0,0-4 0 16,0-7 0-16,2-9-389 0,0-12-1272 15,2-8-23-15,2-7-1230 0</inkml:trace>
  <inkml:trace contextRef="#ctx0" brushRef="#br2" timeOffset="198183.32">26999 1603 6707 0,'0'0'744'0,"0"0"-3"0,-7-46-741 16,18 24 0-16,5 0 0 0,5 0 0 16,8 1 0-16,2 4 0 0,4 6 0 15,2 6 0-15,-2 7 0 16,-1 8 0-16,-6 8 0 0,-7 4 0 15,-4 3 0-15,-11 2 0 0,-6 0 0 16,-2-1 0-16,-11-1 0 0,-1-3 0 16,-5-1 0-16,-3-3 0 0,1 0 0 15,-2-4 0-15,0-2 0 0,3-1 0 16,1-4 0-16,3-1 0 0,5-5 0 16,1-1-245-16,4 0-559 15,2 0-1153-15,2 0-272 0</inkml:trace>
  <inkml:trace contextRef="#ctx0" brushRef="#br2" timeOffset="198385.39">27398 1589 6995 0,'0'0'744'0,"-29"51"-291"0,20-26-453 15,7-5 0-15,2 1 0 0,0-2 0 16,2 0 0-16,0-1 0 0,3 0 0 16,-1-3 0-16,-2-4 0 0,0-7-1650 15,-2-1-302-15,0-6-986 0</inkml:trace>
  <inkml:trace contextRef="#ctx0" brushRef="#br2" timeOffset="198510.78">27567 1166 6066 0,'0'0'28'0,"0"0"4"16,0 0 220-16,0 0-252 15,0 0 0-15,-18 35-32 0,11-7-308 16,3 10-368-16,2-5-1061 0,-2 5 16 0</inkml:trace>
  <inkml:trace contextRef="#ctx0" brushRef="#br2" timeOffset="198787.84">27451 1678 2509 0,'-8'34'2365'0,"4"-10"-420"15,0-3-1061-15,4-11-395 0,0-7-489 16,0-2 0-16,4-2 0 0,4-10 0 16,9-12 0-16,6-8 0 0,1-8 0 15,1-3 0-15,-2 3 0 0,0 5 0 16,-5 2 0-16,-1 7 0 0,-7 10 0 16,-2 5 0-16,-6 7 0 0,0 3 0 15,1 1 0-15,-1 9 0 16,-2 7 0-16,0 9 0 0,0 5 0 15,0 0 0-15,-2-1 0 0,2-1 0 16,0-1 0-16,0 0 0 0,2-4 0 16,-2-1 0-16,2-4 0 15,0-2 0-15,-2-6 0 0,0-3 0 16,0-5 0-16,0-2-1553 0,0-1-392 16,0-6-1257-16</inkml:trace>
  <inkml:trace contextRef="#ctx0" brushRef="#br2" timeOffset="199105.2">27759 1542 6050 0,'0'0'673'0,"-8"40"239"16,6-17-504-16,2 0-259 0,0 5-149 16,0-1 0-16,0-1 0 0,0-2 0 15,2-3 0-15,0-5 0 16,-2-5 0-16,0-2 0 0,0-5 0 15,0-4 0-15,0 0 0 0,0-12 0 16,4-8 0-16,2-9 0 0,5-6 0 16,3-3 0-16,3 2 0 15,-1 0 0-15,1 6 0 0,-1 7 0 16,-5 8 0-16,-3 8 0 0,-6 4 0 16,-2 3 0-16,2 2 0 0,-2 6 0 15,0 7 0-15,0 7 0 16,0 1 0-16,0 2 0 0,2-3 0 15,2 2 0-15,1 1 0 0,-1 0 0 16,0-1 0-16,-2 0 0 0,2-2 0 16,-4-2-229-16,0-8-1079 0,0-2-3371 0</inkml:trace>
  <inkml:trace contextRef="#ctx0" brushRef="#br2" timeOffset="199397.46">27941 1730 6278 0,'0'0'993'0,"0"0"-365"16,0 0-335-16,0 0-293 0,0 0 0 16,50-22 0-16,-27 6 0 15,-1 0 0-15,1-3 0 0,-4 1 0 16,-5 0 0-16,-3-2 0 0,-5 2 0 16,-4-1 0-16,-2 6 0 0,-2 4 0 15,-2 4 0-15,-5 2 0 16,-3 3 0-16,-7 4 0 0,-1 5 0 15,-3 7 0-15,4 3 0 0,5 2 0 16,3 2 0-16,5 2 0 0,6-1 0 16,4 2 0-16,9-3 0 0,3-1 0 15,5-3 0-15,4-4 0 16,0-3 0-16,4-4 0 0,-3-4 0 0,1-4-217 16,-6 0-899-16,0-2-297 0</inkml:trace>
  <inkml:trace contextRef="#ctx0" brushRef="#br2" timeOffset="199644.96">28377 1612 6915 0,'0'0'696'16,"0"0"-176"-16,-47-22-459 0,28 21-61 16,1 1 0-16,1 3 0 0,1 7 0 15,1 3 0-15,-1 6 0 0,3 5 0 16,7 3 0-16,2 2 0 15,4 1 0-15,6-3 0 0,6-4 0 16,5-3 0-16,4-6 0 0,3-5 0 16,5-8 0-16,2-1 0 0,0-12 0 15,-4-4-381-15,0-6-483 0,-8 3-1217 16,-5-1-609-16</inkml:trace>
  <inkml:trace contextRef="#ctx0" brushRef="#br2" timeOffset="199816">28516 1123 5518 0,'0'0'1481'0,"0"0"-757"0,0 0-255 16,-33 55-469-16,16-11 0 15,1 8 0-15,3 5 0 0,7 0 0 16,2 3 0-16,0 2 0 0,4 1 0 16,0 1 0-16,0-3 0 0,4-4 0 15,2-5 0-15,0-15-1233 16,1-7-2345-16</inkml:trace>
  <inkml:trace contextRef="#ctx0" brushRef="#br2" timeOffset="202263.29">21930 4018 1340 0,'0'0'16'0,"0"0"1005"0,0 0-945 0,0 0-76 15,0 0 0-15,0 0-333 16,0 0 249-16,0 0-24 0,0 0-456 15,-12-20 508-15,12 20 56 0,0 0 496 16,0 0 81-16,0 0-37 0,-2 1 416 16,2-1-251-16,-2 1-93 0,-3 1 420 15,3-1-383-15,-2 1-81 0,0-1 181 16,0-1-749-16,0 1 0 0,0-1 0 16,0 0 0-16,4 0 0 15,-3 0 0-15,1 0 0 0,2 0 0 16,0 0 0-16,0 0 0 0,0 0 0 15,0 0 0-15,0 0 0 0,0 1 0 16,0-1 0-16,0 0 0 16,0 0 0-16,0 0 0 0,0 0 0 15,0 0 0-15,-2 0 0 0,2 0 0 16,0 0 0-16,0 0 0 0,0 0 0 16,0 0 0-16,0 0 0 0,0 0 0 15,2 0 0-15,0 0 0 16,1 0 0-16,-1 0 0 0,2 0 0 15,0 1 0-15,-2 0 0 0,0 1 0 16,0-1 0-16,-2 2 0 0,4 0 0 16,0 1 0-16,-2 0 0 0,7-1 0 15,-3-1 0-15,0 0 0 0,9-1 0 16,1-1 0-16,1 0 0 0,3 0 0 16,-5 0 0-16,-3 1 0 15,3 2 0-15,-1 0 0 0,1 0 0 16,-1 0 0-16,3-1 0 0,-3-1 0 15,7-1 0-15,1 0 0 0,1 0 0 16,-2-1 0-16,-3-3 0 16,1 2 0-16,-7-2 0 0,5 2 0 15,-5 0 0-15,-3-1 0 0,-3 2 0 16,-2 0 0-16,-4 0 0 16,4 0 0-16,-2 0 0 0,-2 0 0 0,0 1 0 15,-6 0 0-15,-8 2 0 16,-3 0 0-16,-6 1 0 0,-2 0 0 15,3-2 0-15,-5 0 0 0,-4 2 0 16,0-1 0-16,0-1 0 0,-4 3 0 16,2-1 0-16,-3 1 0 0,1 1 0 15,0-1 0-15,0 2 0 0,2 0 0 16,-2 0 0-16,0 0 0 0,4-2 0 16,8-1 0-16,11-3 0 15,5 0 0-15,3 0 0 0,4-1 0 16,0-3 0-16,8-3 0 0,5 0 0 15,8 0 0-15,-1 3 0 0,-1 4 0 16,-1 1 0-16,-3 6 0 16,-3 0 0-16,3 1-581 0,-3 1-123 15,-6-1-125-15,-1-1-1588 0</inkml:trace>
  <inkml:trace contextRef="#ctx0" brushRef="#br2" timeOffset="202790.87">21825 4035 3957 0,'0'0'653'0,"0"0"31"0,0 0 528 0,0 0-647 0,0 0 47 15,-17-33-103-15,17 30-509 0,0 3 0 16,-4 0 0-16,4 4 0 0,0 11 0 15,6 12 0-15,-2 9 0 0,5 7 0 16,-3 5 0-16,0 0 0 16,-4 6 0-16,0 2 0 0,0 2 0 15,-2 1 0-15,0 0 0 0,0 2 0 16,0-5 0-16,0-4 0 0,0-5 0 16,0-9 0-16,0-7 0 0,-2-9 0 15,2-7 0-15,0-7 0 16,0-7 0-16,0-3 0 0,0-15 0 15,0-19 0-15,2-12 0 0,-2-14 0 16,4-6 0-16,-2-1 0 0,-2-6 0 16,-2 3 0-16,2 3 0 0,0 7 0 15,7 12 0-15,1 9 0 0,0 12 0 16,-4 6 0-16,2 6 0 0,-4 7 0 16,1 4 0-16,-3 2 0 15,0 3 0-15,2-1 0 0,-2-1 0 16,0 2 0-16,0 1 0 0,0 3 0 15,2 8 0-15,-2 11 0 0,0 8 0 16,0 7 0-16,-2 4 0 16,0 0 0-16,-1 2 0 0,3 1 0 15,-4 2 0-15,0-1 0 0,2-3 0 16,-6-1 0-16,6-8 0 0,-6-4 0 16,5-6 0-16,1-9 0 0,2-6-901 15,0-6-220-15,2-7-2332 0</inkml:trace>
  <inkml:trace contextRef="#ctx0" brushRef="#br2" timeOffset="203088.34">21868 4045 4958 0,'0'0'964'0,"0"0"-259"0,0 0 411 0,0 0-667 16,0 0-449-16,0 0 0 0,0 0 0 15,0 0 0-15,39-31 0 0,-6 35 0 16,5 4 0-16,5 1 0 0,-4 0 0 16,-1-3 0-16,1 1 0 0,0-5 0 15,2-2 0-15,-1 0 0 16,-9-4 0-16,0-1 0 0,-15-1 0 15,-5 1 0-15,-5 1 0 0,-4-3 0 16,-2-3-141-16,0 2-1368 0,-8-4-4761 0</inkml:trace>
  <inkml:trace contextRef="#ctx0" brushRef="#br2" timeOffset="205745.23">21756 4007 1264 0,'0'0'768'16,"0"0"81"-16,0 0-445 0,0 0 685 15,0 0-425-15,0 0-8 0,0 0 281 16,0 0-489-16,0 0-32 0,9-1 48 16,-9 1-308-16,0 0-79 15,-2 0-77-15,2 0 0 0,0 0 0 16,0 0 0-16,0 0 0 0,0 0 0 15,2 0 0-15,0 0 0 0,0 0 0 16,2 0 0-16,0 0 0 16,2 0 0-16,-2 0 0 0,1 0 0 15,-3 0 0-15,6 0 0 0,-6 0 0 16,8 0 0-16,-3 3 0 0,1 0 0 16,0 1 0-16,0-2 0 0,3 2 0 15,1-1 0-15,0-2 0 16,5 0 0-16,0-1 0 0,-5 0 0 15,-2-1 0-15,-6 0 0 0,3 1 0 16,-1 0 0-16,0 0 0 0,0 2 0 16,0 2 0-16,1-2 0 0,-1 2 0 15,-2-1 0-15,4 0 0 0,-2 0 0 16,1-1 0-16,1 0 0 0,4 0 0 16,1-1 0-16,1 0 0 15,-3 0 0-15,-1-1 0 0,-6 0 0 16,2 0 0-16,0 0 0 0,1-2 0 15,3 0 0-15,-2 1 0 0,3 1 0 16,-3-1 0-16,0 1 0 0,0 0 0 16,5 2 0-16,1 2 0 15,1-2 0-15,1 1 0 0,-1 0 0 16,-3-3 0-16,0 0 0 0,7-3 0 16,-2 0 0-16,-1-1 0 0,3 1 0 15,-5-2 0-15,1 1 0 16,-3 1 0-16,1-1 0 0,-3 1 0 15,-2 2 0-15,2-4 0 0,1-1 0 16,7-1 0-16,1-3 0 0,2-1 0 16,-1 0 0-16,1-1 0 0,0 1 0 15,1 1 0-15,-1 0 0 0,-2 2 0 16,-1 0 0-16,-3 1 0 0,5 1 0 16,-3 0 0-16,2 0 0 15,-1-1 0-15,3 0 0 0,0-1 0 16,1 0 0-16,1-1 0 0,0 0 0 15,4 0 0-15,-3 0 0 0,3 0 0 16,-2 0 0-16,-2 0 0 16,4 2 0-16,-2 0 0 0,-1-2 0 15,-1 0 0-15,2 1 0 0,0 0 0 16,-1-1 0-16,3-1 0 0,0 0 0 16,-2 0 0-16,2 0 0 0,2 0 0 15,-2-2 0-15,0 0 0 16,4 1 0-16,-2-2 0 0,-1 0 0 15,1 1 0-15,2-1 0 0,-2-1 0 16,2 1 0-16,-2 0 0 0,2-1 0 16,4-2 0-16,-1 0 0 0,5-1 0 15,-2-1 0-15,2 2 0 0,-2 0 0 16,1 0 0-16,1-2 0 0,-2 2 0 16,0 0 0-16,1 1 0 15,-3 1 0-15,0 0 0 0,-2 2 0 16,0 0 0-16,-2 0 0 0,4-1 0 15,-2 1 0-15,4 0 0 0,1-3 0 16,3 0 0-16,0 0 0 16,3-2 0-16,1 2 0 0,-1-2 0 15,-1 3 0-15,3 0 0 0,-3 1 0 16,-2 1 0-16,1 1 0 0,-3 1 0 16,2 1 0-16,1 0 0 0,-1 0 0 15,2-1 0-15,3 0 0 16,-1 2 0-16,1-2 0 0,1 2 0 15,1 0 0-15,-1 1 0 0,1 0 0 16,-1 2 0-16,-1 0 0 0,2 2 0 16,-3 2 0-16,3 1 0 0,-1 0 0 15,-1 1 0-15,-1 2 0 0,-2 4 0 16,3-2 0-16,-3 2 0 0,3 3 0 16,-1-3 0-16,-1 1 0 0,-1-1 0 15,1 0 0-15,-1 1 0 16,2 0 0-16,1 0 0 0,1-1 0 15,1 2 0-15,-1 0 0 0,1-1 0 16,-2-1 0-16,-3 3 0 0,0-2 0 16,-3 3 0-16,1 0 0 15,-2-1 0-15,1 2 0 0,1-1 0 16,-2-2 0-16,-2 3 0 0,1-3 0 16,-3 1 0-16,0-2 0 0,2 3 0 15,0-1 0-15,-4-1 0 16,2 1 0-16,-1 1 0 0,-1 0 0 15,0 2 0-15,-2-2 0 0,2 1 0 16,2-1 0-16,0 1 0 0,0 0 0 16,0-1 0-16,0-2 0 0,1 3 0 15,-1-3 0-15,-2 0 0 0,0 1 0 16,0-1 0-16,2 1 0 0,-4 1 0 16,2 0 0-16,-4-1 0 15,-2 3 0-15,2-2 0 0,-2 0 0 16,0 0 0-16,0-1 0 0,-1 3 0 15,1 0 0-15,2-2 0 0,-2 1 0 16,2 0 0-16,-2-2 0 16,0 1 0-16,0-2 0 0,0 2 0 15,-3-2 0-15,1 1 0 0,0 1 0 16,-2-1 0-16,-1 2 0 0,1-1 0 16,-2-1 0-16,0 1 0 0,-5 1 0 15,3-3 0-15,-1 2 0 16,-1-3 0-16,3 2 0 0,-1-1 0 15,-2 0 0-15,1-1 0 0,-1 1 0 16,-1-1 0-16,-3 2 0 0,-1-1 0 16,-2-2 0-16,-3 0 0 0,-1-1 0 15,0-1 0-15,0 2 0 0,3 3 0 16,1 0 0-16,4 0 0 0,-1 2 0 16,1-4 0-16,-1 1 0 15,-1-2 0-15,-2-2 0 0,3-1 0 16,-1 2 0-16,1-1 0 0,1-1 0 15,5 0 0-15,-1 1 0 0,3-1 0 16,2 0 0-16,-1 1 0 0,-1-1 0 16,2-2 0-16,-3 2 0 15,1-2 0-15,-2-1 0 0,-1-1 0 16,3 0 0-16,2 0 0 0,2 0 0 16,-1 0 0-16,3-2 0 0,4 2 0 15,0 0 0-15,0 0 0 16,2 1 0-16,-4 2 0 0,0 0 0 15,-4-1 0-15,-2 3 0 0,-5 0 0 16,-1-1 0-16,-3 2 0 0,3-1 0 16,-5 1 0-16,5-2 0 0,-1-1 0 15,3 1 0-15,2-3 0 0,1 0 0 16,3 0 0-16,0-1 0 0,2 0 0 16,0-2 0-16,0 1 0 15,-1-2 0-15,-1 1 0 0,0-1 0 16,0 0 0-16,-2 2 0 0,-5-1 0 15,-3 1 0-15,-3-1 0 0,-4 2 0 16,-3 0 0-16,-3 0 0 0,-2 0 0 16,0 0 0-16,0 0 0 15,-2 1-677-15,-3 2-1904 0,-3-1-981 0</inkml:trace>
  <inkml:trace contextRef="#ctx0" brushRef="#br2" timeOffset="206089.45">29651 4025 4329 0,'0'0'1453'0,"0"0"-697"0,0 0 557 0,0 0-972 16,0 0-341-16,0 0 0 0,0 0 0 16,-56-9 0-16,23 11 0 0,-4 5 0 15,-3 0 0-15,-5 1 0 0,-5 2 0 16,-5-1 0-16,-3 0 0 15,0-1 0-15,6-7 0 0,13-2 0 16,12-12-613-16,8 2-732 0,13-7-4289 0</inkml:trace>
  <inkml:trace contextRef="#ctx0" brushRef="#br2" timeOffset="207683.66">25060 3454 3401 0,'0'0'2765'0,"0"0"-1908"0,-54-37 259 0,33 32-1063 16,-4 4-53-16,-1 3 0 15,1 8 0-15,4 4 0 0,0 6 0 16,5 4 0-16,4 4 0 0,3 1 0 16,7 4 0-16,4-1 0 0,9-1 0 15,7-3 0-15,7-3 0 0,6-8 0 16,4-5 0-16,2-6 0 0,5-6 0 16,-1 0 0-16,2-7 0 15,-12 1-1994-15,-2-5-1019 0</inkml:trace>
  <inkml:trace contextRef="#ctx0" brushRef="#br2" timeOffset="207917.23">25250 3249 1312 0,'0'0'5271'0,"0"0"-4607"0,0 0 144 16,0 0-671-16,0 0-137 0,-2 39 0 16,2-8 0-16,0 5 0 0,-4 5 0 15,-3-2 0-15,-1 2 0 0,2 1 0 16,-2-2 0-16,2-2 0 0,-1-3 0 16,5-4 0-16,2-6-517 15,0-9-2324-15</inkml:trace>
  <inkml:trace contextRef="#ctx0" brushRef="#br2" timeOffset="208633.37">25409 3537 2277 0,'0'0'5066'0,"-10"-41"-4722"0,4 22 100 15,1 9-383-15,1 3-61 0,2 4 0 16,-2 3 0-16,0 4 0 0,-6 9 0 15,-7 11 0-15,0 5 0 0,3 4 0 16,2-4 0-16,7-4 0 16,3-6 0-16,2-3 0 0,2-5 0 15,5-4 0-15,-1-3 0 0,4-4 0 16,3-1 0-16,1-5 0 0,1-3 0 16,-3-1 0-16,0-1 0 0,1 3 0 15,-5 1 0-15,-2 3 0 0,-2 2 0 16,1 0 0-16,-3 2 0 15,0 1 0-15,2 3 0 0,-4 3 0 16,2 0 0-16,-2 0 0 0,2 1-105 16,0-2-575-16,2-2-104 0,2-3-1049 15,5-2-148-15</inkml:trace>
  <inkml:trace contextRef="#ctx0" brushRef="#br2" timeOffset="209068.02">25595 3530 2897 0,'0'0'3033'15,"0"0"-1736"-15,0 0-813 0,-16 51-212 16,7-32-63-16,3-1-209 16,0-2 0-16,0-1 0 0,4-3 0 15,2-4 0-15,0-2 0 0,0-2 0 16,0-2 0-16,0-1 0 0,2-1 0 16,2-1 0-16,2-8 0 0,4-7 0 15,3-5 0-15,-1-1 0 16,1-1 0-16,-1 3 0 0,-2 2 0 15,1 5 0-15,-5 6 0 0,-2 5 0 16,-2 0 0-16,2 2 0 0,-2 0 0 16,2 6 0-16,-2 5 0 0,-2 6 0 15,3 0 0-15,-3 0 0 0,2-2 0 16,0-5 0-16,0-1 0 0,-2-4 0 16,2-1 0-16,-2-1 0 15,0-2 0-15,2 1 0 0,0-2 0 16,4-5 0-16,4-6 0 0,5-7 0 15,4-3 0-15,-1 1 0 0,1 1 0 16,-9 7 0-16,0 4 0 16,-5 3 0-16,-3 5 0 0,0 0 0 15,-2 0 0-15,0 5 0 0,0 5 0 16,2 6 0-16,-2 2 0 0,2 0 0 16,2 0 0-16,0-2 0 0,0 0 0 15,0 3 0-15,0 1-1205 16,-1-3-112-16,-3 1-352 0</inkml:trace>
  <inkml:trace contextRef="#ctx0" brushRef="#br2" timeOffset="209408.26">25789 4211 4582 0,'0'0'1508'0,"0"0"-991"0,0 0-1 16,0 0-156-16,7-56-276 0,-1 17 144 16,4-10 169-16,-2-8-397 15,3-10 0-15,7-6 0 0,3-2 0 16,4 5 0-16,4 9 0 0,0 13 0 16,-7 14 0-16,-5 14 0 0,-9 9 0 15,-6 5 0-15,0 6 0 16,-2 0 0-16,2 0 0 0,1 2 0 15,1 6 0-15,0 3 0 0,-2 7 0 16,0 4 0-16,-2 1 0 0,-4 1 0 16,0-2 0-16,-3 1 0 0,-1-2 0 15,2-1 0-15,0-2 0 0,0-5 0 16,1-3-625-16,1-5-135 0,2-2-1293 16,0-2 84-16</inkml:trace>
  <inkml:trace contextRef="#ctx0" brushRef="#br2" timeOffset="209648.99">26083 3718 2745 0,'0'0'4262'0,"0"0"-3502"15,37-37-335-15,-24 22-425 0,-3 1 0 16,0-3 0-16,-4 3 0 0,3-1 0 16,-3-1 0-16,-2 1 0 0,-4 2 0 15,0 2 0-15,0 4 0 16,-2 4 0-16,-4 3 0 0,-3 2 0 15,-5 11 0-15,-7 8 0 0,1 5 0 16,1 3 0-16,5-3 0 0,9-6 0 16,5-1 0-16,9-5 0 0,5-4 0 15,7-4 0-15,6-3 0 0,4-3-217 16,2-5-379-16,0-3 112 0,0-3-729 16,-8 2-43-16,-5-3-177 0</inkml:trace>
  <inkml:trace contextRef="#ctx0" brushRef="#br2" timeOffset="209842.49">26387 3577 3241 0,'0'0'1589'16,"0"0"-861"-16,0 0 425 0,0 0-593 15,0 0-100-15,-44-17 1 0,24 25-461 16,-3 5 0-16,0 4 0 0,7 0 0 16,1 2 0-16,7 0 0 0,4-2 0 15,4 0 0-15,6-5 0 16,8-2 0-16,7-4 0 0,4-6 0 15,2-1 0-15,0-7 0 0,-2-3-393 16,-9 1-843-16,-1-1-341 0</inkml:trace>
  <inkml:trace contextRef="#ctx0" brushRef="#br2" timeOffset="210044.59">26420 3289 6502 0,'0'0'985'0,"0"0"-329"16,-19 45-607-16,9-14-49 0,2 4 0 16,-1 5 0-16,3 3 0 15,4 5 0-15,0 0 0 0,2 0 0 16,0-1 0-16,0-7 0 0,6-3 0 16,5-6 0-16,-3-10-677 0,0-8-3049 15</inkml:trace>
  <inkml:trace contextRef="#ctx0" brushRef="#br2" timeOffset="-211345.31">17895 994 3389 0,'0'0'1989'0,"-31"-20"-1385"15,15 9-224-15,5 3 113 16,7 4 143-16,-2 1-356 0,6 1-8 15,0 1-123-15,0 0-149 0,0-1 0 16,6 1 0-16,2-2 0 0,5 0 0 16,18-1 0-16,16 1 0 15,21 1 0-15,15 2 0 0,6 0 0 16,6 4 0-16,0 0 0 0,-95-4 0 16,219 8 0-16,-93-2 0 0,11-3 0 15,8 1 0-15,5-3 0 16,3 0 0-16,7-1 0 0,-3-2 0 15,-2-2 0-15,-6-2 0 0,-9-3 0 16,-8-1 0-16,-12 0 0 0,-20 0 0 16,-14 0 0-16,-17 1 0 0,-24 0 0 15,-14 2 0-15,-14 2 0 0,-11 0-1409 16,-6 3-508-16,0-4-372 0</inkml:trace>
  <inkml:trace contextRef="#ctx0" brushRef="#br2" timeOffset="-210589.55">17817 1383 5422 0,'0'0'464'16,"37"1"-280"-16,0-1 481 0,15 0-177 16,5 0-84-16,16 0 112 0,7 0-467 15,9 0-49-15,11 2 0 16,9 3 0-16,9-1 0 0,12 0 0 15,7 2 0-15,5-1 0 0,9-1 0 16,-4-1 0-16,0 0 0 0,-9-3 0 16,-3 0 0-16,-18-2 0 0,-11-2 0 15,-13 0 0-15,-19-3-205 0,-16 3-591 16,-17 2 151-16,-14 1-3 0,-12 0-624 16,-15-2-949-16</inkml:trace>
  <inkml:trace contextRef="#ctx0" brushRef="#br2" timeOffset="-210058.29">20241 1402 4257 0,'0'0'1065'0,"0"0"-577"0,0 0-68 16,0 0 317-16,0 0-341 15,0 0-24-15,4 39 85 0,1-11-457 16,-1 6 0-16,0 5 0 0,2 3 0 16,0 9 0-16,5 9 0 0,-3 6 0 15,0 8 0-15,-4 6 0 16,2 8 0-16,3 3 0 0,-3 3 0 15,-4 2 0-15,2 3 0 0,-4 0 0 16,-2-1 0-16,-2-4 0 0,-6-3 0 16,-1-3 0-16,-5-3 0 0,-5-8 0 15,2-4 0-15,-3-9 0 0,1-10 0 16,0-7 0-16,5-9 0 0,5-8 0 16,1-9 0-16,8-7 0 15,0-6 0-15,2-6 0 0,2-2-557 16,0-2-1148-16,8-10-368 0</inkml:trace>
  <inkml:trace contextRef="#ctx0" brushRef="#br2" timeOffset="-209830.67">20144 3234 5498 0,'0'0'484'0,"0"0"-52"0,52 47 693 16,-15-32-472-16,19 0-653 0,12-1 0 15,8 0 0-15,11-1 0 0,0 0 0 16,-2-1 0-16,-2-3 0 0,-11-1 0 16,-8-3 0-16,-12-1 0 15,-11-4 0-15,-14-1 0 0,-11-5-1718 0</inkml:trace>
  <inkml:trace contextRef="#ctx0" brushRef="#br2" timeOffset="-209234.4">20365 874 3481 0,'0'0'2845'0,"0"0"-2432"0,56 24 223 15,-17-19 181-15,7-5-817 0,1-5 0 16,9-3 0-16,-2-4 0 0,0-4 0 16,-1 0 0-16,-7 0-129 15,-15 3-935-15,-10 4-1814 0</inkml:trace>
  <inkml:trace contextRef="#ctx0" brushRef="#br2" timeOffset="-208768.99">20812 830 5842 0,'0'0'765'0,"0"0"-109"15,0 0-244-15,0 0-148 16,0 0-11-16,-23 42-253 0,19-16 0 15,2 5 0-15,2 0 0 0,0 2 0 16,6 5 0-16,-4 4 0 0,2 8 0 16,-4 4 0-16,0 4 0 15,0 2 0-15,0 3 0 0,0-1 0 16,-4-1 0-16,-2 3 0 0,6 3 0 16,0-1 0-16,0 4 0 0,6-2 0 15,-2 2 0-15,0-2 0 16,-2 2 0-16,1 0 0 0,-3-4 0 15,0 3 0-15,0-1 0 0,0-2 0 16,-5 2 0-16,-1-3 0 0,-2 1 0 16,-2-2 0-16,3 1 0 0,-3-1 0 15,0 0 0-15,-1 1 0 0,5-4 0 16,-2-1 0-16,2-6 0 0,2-5 0 16,-3-9 0-16,3-7 0 0,-2-12 0 15,6-6 0-15,-2-8 0 16,-2-6 0-16,4 3 0 0,-2-2 0 15,0 1 0-15,0 1 0 0,-3 3 0 16,5-1-889-16,0 0-488 16,-10 1-596-16</inkml:trace>
  <inkml:trace contextRef="#ctx0" brushRef="#br2" timeOffset="-207569.26">19543 1537 2681 0,'0'0'3397'0,"0"0"-2488"16,0 0-197-16,0 0-219 0,22 39-493 15,-5-3 0-15,8 10 0 16,2 3 0-16,-1-1 0 0,16 1 0 15,5 3 0-15,7 2 0 0,10 4 0 16,-2 4 0-16,2 1 0 0,-4 0 0 16,-6-3 0-16,-7-1 0 0,-9-7 0 15,-3-4 0-15,-6-10 0 0,-9-7 0 16,-5-8 0-16,-9-9 0 0,-6-10 0 16,-10-4 0-16,-3-3-561 0,-11-10-2969 0</inkml:trace>
  <inkml:trace contextRef="#ctx0" brushRef="#br2" timeOffset="-206641.25">19714 1467 7851 0,'0'0'341'16,"0"0"-341"-16,0 0 0 0,0 0 0 16,0 0 0-16,0 0 0 15,8 49 0-15,-1-21 0 0,-3 6 0 16,2 2 0-16,-4 2 0 0,-2-1 0 16,2 0 0-16,0-6 0 0,-2-7 0 15,4-9 0-15,-2-9 0 16,7-6 0-16,1-18 0 0,6-14 0 15,7-15 0-15,0-9 0 0,-2 0 0 16,-3 2 0-16,-3 7 0 0,-5 10 0 16,-4 12 0-16,0 12 0 0,-3 10 0 15,-3 5 0-15,-3 9 0 0,-3 14 0 16,0 9 0-16,-2 6 0 0,2 5 0 16,-1-2 0-16,3 3 0 0,0-3 0 15,4-4 0-15,0-7 0 16,4-7 0-16,4-5 0 0,5-9 0 15,1-8 0-15,3-6 0 0,6-13 0 16,-1-10 0-16,1-7 0 0,-6-6 0 16,3-2 0-16,-3 0 0 15,-7 5 0-15,1 8 0 0,-5 9 0 16,-4 6 0-16,-2 8 0 0,0 4 0 16,0 1 0-16,0 6 0 0,-2 11 0 15,-4 12 0-15,1 11 0 16,-1 9 0-16,0 1 0 0,6 0 0 15,0 0 0-15,0-3 0 0,4-3 0 16,2-9 0-16,5-7 0 0,3-13 0 16,-1-9 0-16,9-10 0 0,1-16 0 15,-2-10 0-15,-5-11 0 0,-3-4 0 16,-3-4 0-16,0 2 0 0,-3 4 0 16,-5 5 0-16,-2 11 0 0,0 10 0 15,0 7 0-15,-2 8 0 16,-5 2 0-16,3 3 0 0,-2 10 0 15,-4 10 0-15,6 4 0 0,1 5 0 16,3 0 0-16,0 0 0 0,3 5 0 16,1 4 0-16,-4 7 0 15,0 5 0-15,-2 1 0 0,-7-1 0 16,1-11 0-16,0-12 0 0,6-14 0 16,0-8 0-16,2-8 0 0,2-12 0 15,8-14 0-15,9-24 0 16,1-12 0-16,7-2 0 0,-6 12 0 15,-7 20 0-15,-7 16 0 0,-7 12 0 16,0 11 0-16,-17 24 0 0,-6 15 0 16,-12 11-577-16,4-7-235 0,-4-11-2506 0</inkml:trace>
  <inkml:trace contextRef="#ctx0" brushRef="#br2" timeOffset="-198251.87">17575 1920 3301 0,'0'0'2533'0,"0"0"-1740"0,0 0 251 15,-33-18-548-15,4 21-471 0,-4 12-25 16,-9 9 0-16,5 6 0 0,4 1 0 16,8 2 0-16,9-1 0 0,7 1 0 15,3 3 0-15,6 2 0 16,0 1 0-16,10-2 0 0,5-4 0 15,4-6 0-15,1-3 0 0,5-8 0 16,10-7 0-16,4-9 0 0,3-7 0 16,5-11-381-16,-9 1-1168 15,-7-5-1048-15</inkml:trace>
  <inkml:trace contextRef="#ctx0" brushRef="#br2" timeOffset="-198017.68">17794 1608 6474 0,'0'0'813'0,"-19"54"-529"0,9-11 337 16,-1 7-621-16,1 7 0 0,0 7 0 15,-3 4 0-15,9 0 0 16,-2 0 0-16,6-6 0 0,4-5 0 15,2-7 0-15,5-5 0 0,1-8 0 16,3-13-1021-16,-1-9-792 0,3-9-816 0</inkml:trace>
  <inkml:trace contextRef="#ctx0" brushRef="#br2" timeOffset="-197677.58">17943 2034 6362 0,'0'0'745'0,"0"0"-337"0,-48 4 269 16,38 7-677-16,-3 3 0 0,3 6 0 15,-4 3 0-15,3 2 0 0,7-3 0 16,-2 1 0-16,6-4 0 0,0-5 0 16,0-2 0-16,10-5 0 0,1-4 0 15,-1-3 0-15,2-1 0 16,3-6 0-16,1-6 0 0,1-1 0 15,-3-4 0-15,3 1 0 0,-7 1 0 16,0 3 0-16,-1 6 0 0,-7 2 0 16,-2 5 0-16,0 1 0 15,0 10 0-15,-6 7 0 0,1 6 0 16,-1 3 0-16,6-1 0 0,0-5 0 16,0-1 0-16,0-7 0 0,11-2 0 15,5-5-389-15,3-6-1512 16,-3 0 192-16,-3-7-716 0</inkml:trace>
  <inkml:trace contextRef="#ctx0" brushRef="#br2" timeOffset="-197252.95">18137 2177 6254 0,'0'0'1217'16,"-10"32"-857"-16,8-11-104 0,-3 1-151 16,1-1-105-16,0-2 0 0,2-1 0 15,2-3 0-15,0-2 0 16,0-3 0-16,0-3 0 0,2-6 0 15,-2-1-65-15,0-1-7 0,4-12 72 16,2-10 12-16,3-5-8 0,-3-7 32 16,4 2 49-16,1 1-85 15,-1 0 0-15,-4 8 0 0,2 5 0 16,-1 9 0-16,-7 5 0 0,0 5 0 16,0 0 0-16,0 1 0 0,0 10 0 15,0 7 0-15,0 3 0 16,0 4 0-16,0 1 0 0,0-1 0 15,-5 0 0-15,5-1 0 0,0-6 0 16,0-3 0-16,0-6 0 0,0-5 0 16,5-3-21-16,-3-1 21 0,2-1 21 15,4-13-21-15,0-8 0 0,3-6 0 16,3-3 0-16,-4 1 0 0,1 8 0 16,-5 3 0-16,-2 7 0 0,-2 5 0 15,2 4 0-15,-4 2 0 16,0 1 0-16,4 5 0 0,-1 12 0 15,1 11 0-15,2 5 0 0,0 5 0 16,-4-1 0-16,0 1 0 0,2-1 0 16,0 1 0-16,-1 1 0 15,-3 1-49-15,0-8-2692 0,0-5-1605 0</inkml:trace>
  <inkml:trace contextRef="#ctx0" brushRef="#br2" timeOffset="-196924.61">18232 2917 4914 0,'0'0'1172'0,"0"0"-960"0,6-61 157 0,-4 15 119 16,-2-12-180-16,0-6-8 0,0-11 129 16,2-3-429-16,9-1 0 0,5 4 0 15,5 8 0-15,-3 12 0 16,1 15 0-16,-4 9 0 0,-1 9 0 15,-4 7 0-15,1 3 0 0,-3 6 0 16,-4 3 0-16,2 1 0 0,-2 1 0 16,3 1 0-16,1 4 0 15,0 7 0-15,-4 9 0 0,0 7 0 16,-4 4 0-16,0 0 0 0,-6-2 0 16,-2-3 0-16,-2-1 0 0,1-1 0 15,1-5 0-15,2-5 0 16,0-3-201-16,2-4-347 0,-1-4-545 15,5-1 77-15,-2-1-121 0,2-6-1836 0</inkml:trace>
  <inkml:trace contextRef="#ctx0" brushRef="#br2" timeOffset="-196642.69">18474 2331 6202 0,'0'0'1381'0,"0"0"-772"0,45-37-609 16,-28 20 0-16,-1 0 0 0,1-1 0 15,-3 2 0-15,3-3 0 16,-7 2 0-16,1-1 0 0,-5 2 0 15,-2-1 0-15,-4 4 0 0,-2 0 0 16,-6 7 0-16,-3 5 0 0,-1 2 0 16,-5 11 0-16,-1 6 0 15,1 3 0-15,1 5 0 0,-1 3 0 16,5-1 0-16,6 1 0 0,6-2 0 16,10-1 0-16,6-4 0 0,5-4 0 15,4-1 0-15,-2-8 0 16,6-3 0-16,-7-5 0 0,5-1-497 15,-2-3 21-15,-4-4 120 0,-3-3-393 16,-3-5-187-16,-5 2-61 0,-2-4-1468 0</inkml:trace>
  <inkml:trace contextRef="#ctx0" brushRef="#br2" timeOffset="-196468.81">18811 2188 1956 0,'0'0'1853'16,"2"-36"-888"-16,-2 26 95 0,0 7 449 16,-4 3-685-16,-7 3-799 0,-3 10-25 15,-3 7 0-15,-3 7 0 16,5 2 0-16,3 0 0 0,2 3 0 15,10-1 0-15,0-3 0 0,0 1 0 16,10-7 0-16,-4 0 0 0,9-7 0 16,-3-6 0-16,2-6 0 15,1-3 0-15,1-11-381 0,-3-5-367 16,-3 1-57-16,-2-4-1996 0</inkml:trace>
  <inkml:trace contextRef="#ctx0" brushRef="#br2" timeOffset="-196282.82">18893 1745 3225 0,'0'0'3177'0,"0"0"-1800"16,0 0-964-16,0 0-413 0,0 0 0 15,-33 60 0-15,23-19 0 0,4 8 0 16,2 1 0-16,4 4 0 0,0 3 0 16,4 1 0-16,-2 4 0 0,4-3 0 15,-6-2 0-15,6-1 0 16,-6-6 0-16,0-3 0 0,0-6 0 15,0-11-2042-15,-6-7-1183 0</inkml:trace>
  <inkml:trace contextRef="#ctx0" brushRef="#br2" timeOffset="-186385.13">16372 10912 1368 0,'0'0'392'16,"4"-40"1073"-16,-2 23-1193 0,2 7 240 16,0 4 557-16,-2 2-233 0,-2 3-143 15,0 1 263-15,0 1-588 0,0 8-128 16,0 12-219-16,4 10-21 0,-4 8 0 16,6 8 0-16,-1 3 0 15,1 7 0-15,2 6 0 0,0 8 0 16,7 6 0-16,-5 9 0 15,5 7 0-15,-5 8 0 0,-2 5 0 16,-4 5 0-16,-4 4 0 0,0 5 0 16,0 6 0-16,0 2 0 0,-4 5 0 15,2 3 0-15,-2 6 0 0,2 2 0 16,-2 1 0-16,-2 1 0 0,-3-3 0 16,-1-2 0-16,-7-7 0 0,3-10 0 15,-5-9 0-15,-1-9 0 16,-1-17 0-16,0-16 0 0,5-18 0 15,6-19 0-15,1-16 0 0,7-10 0 16,2-15-1577-16,0-2-56 16,2-30-900-16</inkml:trace>
  <inkml:trace contextRef="#ctx0" brushRef="#br2" timeOffset="-185732.63">16440 10905 5306 0,'0'0'916'0,"0"0"-499"0,0 0-9 16,0 0-4-16,0 0-284 0,68-11 48 15,-4 8 176-15,19-1-264 0,8 2-51 16,6 2-29-16,10 0 0 0,13 5 0 16,17 2 0-16,12-1 0 15,16 1 0-15,15 0 0 0,20-2 0 16,15-1 0-16,6 0 0 15,11-4 0-15,4 0 0 0,3 0 0 0,3-5 0 16,-4-2 0-16,-2-1 0 16,-15-3 0-16,-12-2 0 0,-23 0 0 15,-19 2 0-15,-20-1 0 0,-23 1 0 16,-21-2-961-16,-35 4-356 0,-16-4-3097 0</inkml:trace>
  <inkml:trace contextRef="#ctx0" brushRef="#br2" timeOffset="-185082.15">16349 14139 3197 0,'0'0'1917'16,"0"0"-1077"-16,0 0-576 0,47 5 245 0,7-10 423 15,18-5-448-15,9-1-435 0,14 0-49 16,13-2 0-16,14 1 0 0,14-2 0 16,11-1 0-16,16 1 0 15,11-4 0-15,6 1 0 0,14 0 0 16,0-1 0-16,7 4 0 0,-3 2 0 15,3 3 0-15,-7-1 0 0,-2 4 0 16,-12 5 0-16,-10 1 0 0,-13 0 0 16,-21 1 0-16,-6 2 0 15,-16-3 0-15,-13 0 0 0,-12 0 0 16,-14-6 0-16,-13-4-397 0,-21 2-1040 16,-8-6-547-16</inkml:trace>
  <inkml:trace contextRef="#ctx0" brushRef="#br2" timeOffset="-184584.59">20861 10715 3973 0,'0'0'2085'15,"0"0"-1316"-15,0 0-545 0,0 0-12 0,0 0-120 16,-20 51-88-16,5 13 76 0,-5 19 132 16,5 13-72-16,5 4 44 0,10 13 33 15,0 12-217-15,4 12 0 16,6 11 0-16,-4 13 0 0,-1 7 0 15,-5 9 0-15,0 4 0 0,-13 4 0 16,-5-2 0-16,1-4 0 0,-4-9 0 16,9-13 0-16,-3-14 0 15,1-17 0-15,-3-21 0 0,3-16 0 16,-5-23 0-16,5-25-1497 0,-7-20-4242 0</inkml:trace>
  <inkml:trace contextRef="#ctx0" brushRef="#br2" timeOffset="-180640.27">18120 9970 1904 0,'0'0'2766'0,"0"0"-1526"16,0 0-600-16,0 0-103 0,0 0 159 15,0 0-452-15,0 0-120 0,0 0-83 16,60-6-41-16,-14 2 0 0,8 3 0 16,-5 1 0-16,-1 1 0 0,-5 4 0 15,-6 5 0-15,-12 1 0 0,-8 4 0 16,-7 0 0-16,-10 2 0 0,-6 0 0 15,-9 2 0-15,-5 1 0 16,-3-2 0-16,-2 2 0 0,-2-3 0 16,-2-3 0-16,2 0 0 0,5-4 0 15,1-3 0-15,4-3 0 0,3-2 0 16,8-1 0-16,2-1 0 0,2 0 0 16,0 0 0-16,2 2 0 15,0 0 0-15,2 1 0 0,8 5 0 16,9 3 0-16,1 3 0 0,7 3 0 15,2 0 0-15,-2-1 0 16,0 3 0-16,4 3 0 0,-4-1 0 16,0-1 0-16,-1 0 0 0,-5-1 0 15,-4 0 0-15,-7-1 0 0,-8 0 0 16,-2 0 0-16,-12-2 0 0,-11 3 0 16,-8-2 0-16,-6-2 0 0,-9-2 0 15,-3-3 0-15,-3-5 0 0,4-4 0 16,1-4 0-16,10-6 0 15,-1-7 0-15,14 1 0 0,7-3 0 16,17-1-461-16,0 6-1600 0,6 0-1112 0</inkml:trace>
  <inkml:trace contextRef="#ctx0" brushRef="#br2" timeOffset="-179276.06">21372 12096 1448 0,'0'0'2613'0,"-31"6"-2092"16,21-6 483-16,5-2-228 0,5-7-303 16,0-5 267-16,0-5-448 0,9-2-36 15,3-3-187-15,7 2-69 0,3-2 0 16,5 1 0-16,11 1 0 16,1 3 0-16,0 1 0 0,9 4 0 15,-3 7 0-15,-1 2 0 0,1 5 0 16,-6 2 0-16,-8 6 0 0,-2 5 0 15,-10 2 0-15,-5 8 0 16,-3 4 0-16,-5 5 0 0,-6 7 0 16,-2 4 0-16,-11 3 0 0,-1 3 0 15,-5-1 0-15,-8 2 0 0,-1-4 0 16,-6-1 0-16,3-3 0 0,0-3 0 16,0-5 0-16,-2-4 0 0,9-6 0 15,-3-7 0-15,0-6 0 0,4-7 0 16,2-7 0-16,3-9 0 15,3-9 0-15,5-7 0 0,0-8 0 16,1-5 0-16,7 0 0 0,2 2 0 16,9 8 0-16,5 12 0 0,3 8 0 15,1 9 0-15,-1 5 0 16,-1 10 0-16,7 5 0 0,2 6 0 16,6 5 0-16,2 0 0 0,4 2 0 15,-2 1 0-15,13 0 0 0,-1 0 0 16,5-3 0-16,-4-4 0 15,-11-4 0-15,-8-2 0 0,-11-6-1045 16,-7-3-1488-16</inkml:trace>
  <inkml:trace contextRef="#ctx0" brushRef="#br2" timeOffset="-178575.8">17599 12480 2209 0,'0'0'1608'0,"0"0"-915"0,0 0 95 15,0 0 348-15,0 0-515 16,0 0-125-16,0 0 104 0,0 0-559 16,0 0-41-16,0 38 0 0,-4-15 0 15,-6 3 0-15,0 0 0 0,-7 0 0 16,-1 0 0-16,-5 1 0 15,-4 1 0-15,-4-3 0 0,-2-3 0 16,-6-3 0-16,1-2 0 0,1-5 0 16,-4-6 0-16,-1-4 0 0,-1-2 0 15,6-6 0-15,2-6 0 0,8-7 0 16,10-7 0-16,11-5 0 0,2-6 0 16,4-2 0-16,10 5 0 0,11 4 0 15,10 8 0-15,8 6 0 0,7 7 0 16,1 2 0-16,1 6 0 15,-3 2 0-15,-1 8 0 0,-7 8 0 16,0 7 0-16,0 4 0 0,-6 6 0 16,-6 4 0-16,-2 3 0 15,2 0 0-15,-9-4 0 0,1-2 0 16,-3-5 0-16,7-7 0 0,-5-5 0 16,5-8-25-16,-4-6-2324 0,-1-7-1184 0</inkml:trace>
  <inkml:trace contextRef="#ctx0" brushRef="#br2" timeOffset="-178389.87">17920 12453 7635 0,'0'0'557'0,"0"0"-557"0,0 0 0 0,0 0 0 0,37 13 0 0,-10-10 0 16,4 0 0-16,0-3 0 15,2 0 0-15,0 0 0 0,-2 1 0 16,-6-1-1393-16,-11 0-828 0,-3-1-2213 16</inkml:trace>
  <inkml:trace contextRef="#ctx0" brushRef="#br2" timeOffset="-178237.25">17969 12580 5598 0,'0'0'700'0,"0"0"345"0,52 38-196 16,-31-24-849-16,-5 3 0 0,5-2 0 15,0-4 0-15,6-4 0 0,4-6 0 16,-7-1-349-16,5-7-1988 0</inkml:trace>
  <inkml:trace contextRef="#ctx0" brushRef="#br2" timeOffset="-177770.98">18608 12314 2821 0,'0'0'3533'0,"0"0"-2468"15,0 0-292-15,2 49-773 16,-2-9 0-16,0 10 0 0,-6 6 0 16,0-4 0-16,2-1 0 0,0 1 0 15,4-2 0-15,8-4 0 0,2-3 0 16,3-7 0-16,1-7 0 15,3-5 0-15,5-9 0 0,3-7-509 16,-8-5-1428-16,-1-8-672 0</inkml:trace>
  <inkml:trace contextRef="#ctx0" brushRef="#br2" timeOffset="-177586.28">18939 12760 6759 0,'0'0'1433'16,"-31"38"-1433"-16,16-18 0 0,5-2 0 16,6 1 0-16,4-5 0 0,0-3 0 15,14-3 0-15,7-4 0 16,10-5 0-16,-4-4-2246 0,0-9-1964 0</inkml:trace>
  <inkml:trace contextRef="#ctx0" brushRef="#br2" timeOffset="-176991.8">19392 12220 2625 0,'0'0'3773'0,"0"0"-2144"0,0 0-1464 15,0 0-165-15,0 0 0 0,-46-3 0 16,30 1 0-16,1-2 0 0,-1-2 0 16,-1 2 0-16,-4-1 0 0,1 1 0 15,1 3 0-15,-2 2 0 0,-1 8 0 16,-1 1 0-16,2 5 0 0,1 0 0 15,3 3 0-15,5 1 0 16,1 1 0-16,3 1 0 0,8 2 0 16,0-1 0-16,4 1 0 0,7 1 0 15,-1-2 0-15,2-1 0 0,3 1 0 16,-3-5 0-16,3 0 0 0,-5-6 0 16,-4-3 0-16,2-3 0 15,-5-2 0-15,3 1 0 0,-2-2 0 0,-4 2 0 16,4-3 0-16,2-1 0 15,5-1 0-15,9-6 0 0,5-2 0 16,4 1 0-16,0 0 0 0,-2 3 0 16,-4 3 0-16,1 2 0 0,-7 2 0 15,4 6 0-15,-7 4 0 16,-2 6 0-16,3 3 0 0,-9 3 0 16,-2 2 0-16,-4 5 0 0,-4-1 0 15,-6-1 0-15,-3 2 0 0,-5 0 0 16,-3-3 0-16,-6 0 0 15,-4-4 0-15,-6-3 0 0,0-7 0 16,-5-6 0-16,3-6 0 0,2-4 0 16,2-4 0-16,2-4 0 0,12 1-2142 15,-4-3-2632-15</inkml:trace>
  <inkml:trace contextRef="#ctx0" brushRef="#br2" timeOffset="-174398.19">5670 16748 3373 0,'0'0'2561'0,"0"0"-1936"0,0 0-125 16,-31 33 272-16,15-15-616 0,-1 2-32 15,-2 3-43-15,-3 0-81 0,-3 2 0 16,-6 1 0-16,-2 1 0 16,-9 1 0-16,1-1 0 0,-6-2 0 15,-3 0 0-15,-8 1 0 0,-4-3 0 16,-6-3 0-16,10-6 0 0,10-11 0 16,11-4 0-16,6-12 0 15,6-6 0-15,9-7 0 0,10-6 0 16,6-5 0-16,6-3 0 0,10-4 0 15,11 2 0-15,8 1 0 0,7 3 0 16,5 0 0-16,3 6 0 0,-3 7 0 16,-5 7 0-16,-7 12 0 0,-4 7 0 15,-4 10 0-15,-4 10 0 16,6 7 0-16,-1 5 0 0,8 8 0 0,-1 5 0 16,2 2 0-16,2 4 0 15,0 0 0-15,-1-4 0 16,-5 2 0-16,2-7 0 0,-4-5 0 0,2-8 0 15,-8-8 0-15,-2-10 0 16,-3-7-349-16,-7-6-3169 0</inkml:trace>
  <inkml:trace contextRef="#ctx0" brushRef="#br2" timeOffset="-173853.09">6274 16736 5434 0,'0'0'872'0,"0"0"269"15,0 0-569-15,0 0-399 0,0 0-173 16,0 0 0-16,0 0 0 0,29 48 0 15,0-30 0-15,-3 0 0 0,-1-2 0 16,2 0 0-16,0 1 0 0,-4-2 0 16,-3 3 0-16,-3-5 0 0,-5-1 0 15,1-3 0-15,-9-2 0 0,-2-2 0 16,2-1 0-16,-4 1 0 0,0-1 0 16,0 2 0-16,0 0 0 15,-10 1 0-15,-5 4 0 16,-3-2 0-16,-7 3 0 0,-2-1 0 0,0 3 0 15,-12-3 0-15,0-1 0 16,-9 0 0-16,1-4 0 0,-1-4 0 16,9-2 0-16,12-2 0 0,10-2 0 15,11 2 0-15,6-4-369 0,6 2-924 16,7-6-455-16</inkml:trace>
  <inkml:trace contextRef="#ctx0" brushRef="#br2" timeOffset="-172949.86">6795 16902 1152 0,'0'0'616'15,"0"0"1101"-15,0 0-1005 0,0 0-195 16,0 0 539-16,0 0-436 0,0 0-135 15,0 0 191-15,0 0-332 0,-7 34-47 16,7-30-297-16,0-3 0 16,0-1 0-16,2 0 0 0,9-11 0 15,5-6 0-15,3-6 0 0,2-5 0 16,-5 0 0-16,-3 3 0 0,-3 0 0 16,-2 3 0-16,-2 0 0 15,1 5 0-15,-3 5 0 0,-4 6 0 16,0 2 0-16,4 3 0 0,-4 1 0 15,0 4 0-15,6 7 0 0,0 11 0 16,0 7 0-16,3 6 0 0,-3 5 0 16,0-1 0-16,-2 3 0 0,0-3 0 15,-2-2 0-15,3-2 0 16,-1-3 0-16,-4-1 0 0,6-1 0 16,-6-4-49-16,0-2-859 0,0-8-297 15,0-1-2412-15</inkml:trace>
  <inkml:trace contextRef="#ctx0" brushRef="#br2" timeOffset="-172730.58">6768 17249 5538 0,'0'0'660'0,"0"0"33"0,0 0 359 16,0 0-803-16,43 35-249 0,-12-26 0 15,0-2 0-15,2-2 0 0,4-4 0 16,3-1 0-16,-1 0 0 0,2-3 0 16,1-2 0-16,-1 0 0 0,-10 0-745 15,-10-2-2345-15</inkml:trace>
  <inkml:trace contextRef="#ctx0" brushRef="#br2" timeOffset="-29685.81">802 6289 2152 0,'0'0'317'15,"0"0"135"-15,0 0-112 0,0 0 20 16,0 0-56-16,0 0-132 0,0 0 16 16,0 0 689-16,0 0-613 0,-12-7 4 15,10 6 172-15,0-1-212 16,-1 1 1-16,1 0 35 0,0 0-196 16,2 0-20-16,-2 0-28 0,0 1-8 15,2-1-12-15,0 1 40 0,0-1-40 16,0 1 52-16,0 0 140 15,0 0-116-15,2 0 16 0,2 0 72 16,1 0-132-16,1 2 12 0,4-1 28 16,2 1-72-16,5 0 16 0,2-1 0 15,1 1-4-15,7-2-12 0,2 1 12 16,-2-1 0-16,4 0-12 0,-8 0 0 16,-3 0-4-16,-1 1 4 0,-3-1 0 15,1 1 16-15,2 0-16 0,3-1 96 16,1 0-40-16,4 0 36 15,2-3 9-15,2-1-101 0,2-1 0 16,0-1 0-16,2-1 0 0,0 1 0 16,1 0 0-16,-3 1 0 0,-2 2 0 15,2 0 0-15,-4-1 0 16,0 2 0-16,2 1 0 0,-5 1 0 16,1 0 0-16,4 0 0 0,0 0 0 15,2 0 0-15,3-2 0 0,1-1 0 16,0 0 0-16,-2-1 0 15,2 1 0-15,-4 0 0 0,-2 0 0 16,0 2 0-16,-4 1 0 0,4-2 0 16,-6 2 0-16,4 0 0 0,2 0 0 15,0 0 0-15,-4 0 0 0,4 0 0 16,-4 0 0-16,4 0 0 0,0 0 0 16,-2-3 0-16,2-1 0 0,4 1 0 15,-4 0 0-15,2 2 0 0,2 1 0 16,-6 0 0-16,4 0 0 15,0 0 0-15,-2 0 0 0,-2 2 0 16,0 0 0-16,-6 0 0 0,2 2 0 16,-9-1 0-16,1-2 0 0,-3 1 0 15,-8-2 0-15,-2 1 0 16,-1-1 0-16,-1 0 0 0,-4 0 0 16,-7 2-141-16,-9-2-1123 0,-1 0-265 15,-2 0-616-15</inkml:trace>
  <inkml:trace contextRef="#ctx0" brushRef="#br2" timeOffset="-24759.38">11113 6669 792 0,'0'0'176'0,"0"0"-108"0,33 3 108 16,-23 2-40-16,1-3-96 0,-3 1 240 16,-2-2 1009-16,4 1-821 0,13-2 344 15,8 0-255-15,15 0-37 0,3 0 236 16,9-5-396-16,8 0-119 15,-2 0 87-15,-2 1-260 0,-4-1-28 16,0 4-40-16,-4 1-24 0,-13 0-260 16,-14 0-1273-16,-10 0-1000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58:45.802"/>
    </inkml:context>
    <inkml:brush xml:id="br0">
      <inkml:brushProperty name="width" value="0.05292" units="cm"/>
      <inkml:brushProperty name="height" value="0.05292" units="cm"/>
      <inkml:brushProperty name="color" value="#7030A0"/>
    </inkml:brush>
  </inkml:definitions>
  <inkml:trace contextRef="#ctx0" brushRef="#br0">25409 15366 2645 0,'0'0'1444'0,"0"0"-723"0,-8-37 111 0,6 22-176 15,-4-1-199-15,-1 2 71 16,-1 2-180-16,0 5-136 0,-3 7 124 15,-1 2-323-15,-2 10-13 0,-7 5 0 16,0 5 0-16,-4 4 0 0,5 3 0 16,1-4 0-16,7 0 0 0,3-5 0 15,7-4 0-15,2-5 0 0,5-2 0 16,11-5 0-16,1-4 0 0,5 0 0 16,1-10 0-16,0-2 0 15,0-3 0-15,-3 2 0 0,-3 3 0 16,-7 1 0-16,-2 6 0 0,-6 0 0 15,1 3 0-15,-1 3 0 0,-2 3 0 16,4 3 0-16,0 8 0 16,0 0 0-16,2 0 0 0,5-4 0 15,-1-1 0-15,4-3 0 0,1-2 0 16,1-3 0-16,1-2 0 0,-3-2-221 16,-1-2-1059-16,-5-2-3963 0</inkml:trace>
  <inkml:trace contextRef="#ctx0" brushRef="#br0" timeOffset="535.69">25732 15325 3237 0,'0'0'3013'0,"0"0"-2380"0,0 0-117 0,0-34 200 16,-5 26-639-16,-3 2-77 0,-6 0 0 15,-5 1 0-15,-2 5 0 0,-1 7 0 16,1 4 0-16,2 3 0 0,3 3 0 16,3-1 0-16,7 1 0 15,6-3 0-15,2 1 0 0,13-4 0 16,3 1 0-16,7-3 0 0,4 0 0 15,4-4 0-15,0 2 0 16,-4 1 0-16,-2 1 0 0,-6 2 0 16,-11 2 0-16,-8 1 0 0,-4 2 0 15,-8-1 0-15,-5 1 0 0,-1-2 0 16,-1-1 0-16,-1-3 0 0,1-1 0 16,1-3 0-16,-1-3 0 15,0-2 0-15,5-1-585 0,6-2-1080 16,0-4-536-16</inkml:trace>
  <inkml:trace contextRef="#ctx0" brushRef="#br0" timeOffset="936.55">25754 15897 5418 0,'0'0'652'16,"0"0"25"-16,0 0 107 0,0 0-504 16,0 0 40-16,0 0-259 0,0 0-61 15,0 0 0-15,0 0 0 0,-10-64 0 16,18 17 0-16,5-7 0 0,1-3 0 16,1-5 0-16,5 1 0 15,3 3 0-15,6 8 0 0,2 7 0 16,-2 12 0-16,0 8 0 0,-6 6 0 15,-5 7 0-15,-3 4 0 0,-3 4 0 16,-2 2 0-16,3 4 0 0,-5 2 0 16,0 2 0-16,-2 3 0 0,-3 0 0 15,-3 4 0-15,-5-2 0 0,-7 0 0 16,-7 1 0-16,1-2 0 16,-5 1 0-16,-2-2 0 0,5-3 0 15,-1-1 0-15,6-2 0 0,5-3 0 16,4-1-405-16,2-1-623 0,4 0-349 15,0-2-3165-15</inkml:trace>
  <inkml:trace contextRef="#ctx0" brushRef="#br0" timeOffset="1200.82">26081 15502 6899 0,'0'0'1028'0,"43"-19"-763"0,-20 4-265 16,-4-3 0-16,-1-2 0 0,-1-2 0 15,-3 1 0-15,-3 0 0 0,-7 1 0 16,-2 2 0-16,-4 1 0 0,-7 7 0 16,1 3 0-16,-4 6 0 0,-1 4 0 15,-3 6 0-15,-1 9 0 0,-1 2 0 16,-1 1 0-16,7 2 0 16,1 1 0-16,7-3 0 0,4-2 0 15,11 0 0-15,3-2 0 0,7-2 0 16,3-1 0-16,3-3 0 0,6-4 0 15,0-3-57-15,1-3-819 16,-10-1 47-16,-3 0-2364 0</inkml:trace>
  <inkml:trace contextRef="#ctx0" brushRef="#br0" timeOffset="1406.71">26525 15374 7019 0,'0'0'760'0,"0"0"-347"15,-35-38-413-15,25 33 0 0,-5 5 0 16,1 5 0-16,-3 6 0 0,-3 8 0 16,-1 6 0-16,2 4 0 0,3 2 0 15,6 1 0-15,5-1 0 0,10-4 0 16,5-2 0-16,11-5 0 16,3-7 0-16,5-5 0 0,6-6 0 15,5-6 0-15,1-6 0 0,2-5 0 16,-7 1-1994-16,-5-2-2068 0</inkml:trace>
  <inkml:trace contextRef="#ctx0" brushRef="#br0" timeOffset="1839.99">26701 15008 6639 0,'0'0'740'16,"0"0"-228"-16,0 0-211 0,-39 60-301 16,26-23 0-16,9 2 0 15,0 1 0-15,4 3 0 0,2 1 0 16,2-1 0-16,2 2 0 0,-3-3 0 15,-3 1 0-15,0-4 0 0,-5-2 0 16,-1-6 0-16,0-9-445 0,2-8-1984 16,-2-9-92-16</inkml:trace>
  <inkml:trace contextRef="#ctx0" brushRef="#br0" timeOffset="1984.62">26517 15366 6274 0,'0'0'589'15,"0"0"95"-15,0 0-39 0,41-14-645 16,-18 10 0-16,0-1 0 0,0 2 0 16,1-2 0-16,1 0 0 0,2-1 0 15,2 0 0-15,-2-1 0 0,0 0 0 16,-5 0-1069-16,-5-4-6054 0</inkml:trace>
  <inkml:trace contextRef="#ctx0" brushRef="#br0" timeOffset="2609.3">27191 15446 3229 0,'0'0'2089'0,"0"0"-1373"0,0 0 93 0,0 0-333 15,0 0-200-15,-21 37-32 0,19-30-180 16,0 0 76-16,-2-2 9 0,2 1-149 16,-2-5 0-16,2-1 0 15,-2 0 0-15,-1-8 0 0,1-8 0 16,2-5 0-16,2-5 0 0,8-5 0 15,3-1 0-15,1 0 0 0,7 3 0 16,2 5 0-16,1 6 0 0,-3 5 0 16,-1 7 0-16,-1 3 0 0,0 2 0 15,1 1 0-15,1 0 0 0,-1 0-1609 16,-5 2-328-16,-1-2-1141 0</inkml:trace>
  <inkml:trace contextRef="#ctx0" brushRef="#br0" timeOffset="2922.19">27487 15316 6106 0,'0'0'1273'16,"0"0"-613"-16,0 0-507 0,0 0-153 15,0 0 0-15,-48-28 0 0,27 28 0 16,-1 4 0-16,-3 12 0 0,2 5 0 16,0 5 0-16,5 1 0 0,3 2 0 15,7-4 0-15,8-5 0 16,2-5 0-16,10-3 0 0,3-5 0 15,3-4 0-15,1-3 0 0,0-5 0 16,-1-6 0-16,-1-2 0 0,-3 0 0 16,-1-2 0-16,-3 2 0 0,-4 3 0 15,0 2 0-15,-4 4 0 0,1 4 0 16,-1 0 0-16,0 10 0 16,2 5 0-16,0 3 0 0,0 2 0 15,2-3 0-15,1-5 0 0,3-3 0 16,0 0 0-16,5-5-789 0,-3-4-132 15,0 0-759-15,-3-3-1646 0</inkml:trace>
  <inkml:trace contextRef="#ctx0" brushRef="#br0" timeOffset="3146.44">27726 14959 7419 0,'0'0'773'16,"0"0"-773"-16,0 0 0 0,0 0 0 15,-18 49 0-15,7-10 0 0,1 7 0 16,2 2 0-16,2-2 0 0,3 1 0 16,-1 2 0-16,2-2 0 0,0 0 0 15,0-2 0-15,0-3 0 0,0-6 0 16,0-6 0-16,-2-9-565 16,2-10-1844-16,-2-7 168 0</inkml:trace>
  <inkml:trace contextRef="#ctx0" brushRef="#br0" timeOffset="3271.66">27557 15347 5918 0,'0'0'713'0,"0"0"-261"16,37-25 268-16,-16 18-331 0,-3 3-389 15,-1 2 0-15,-1 0 0 0,-1 0 0 16,1 1 0-16,1-3 0 0,1 2 0 16,1 2-569-16,0-1-1132 15,-7 1-160-15,-2 0-628 0</inkml:trace>
  <inkml:trace contextRef="#ctx0" brushRef="#br0" timeOffset="3395.69">27857 15318 3325 0,'0'0'2125'0,"0"0"-996"0,-7 48 75 16,1-21-795-16,-4-1-409 0,2 1 0 15,-1 1 0-15,5-4 0 0,4-2 0 16,2-5 0-16,4-6 0 16,1-2 0-16,-1-6-729 0,-2-1-396 15,2-4-2244-15</inkml:trace>
  <inkml:trace contextRef="#ctx0" brushRef="#br0" timeOffset="3535.65">28028 15099 7143 0,'0'0'100'16,"0"0"76"-16,0 0 148 0,0 0-324 16,0 0-20-16,0 0-872 0,0 0-325 15,0 0-932-15</inkml:trace>
  <inkml:trace contextRef="#ctx0" brushRef="#br0" timeOffset="3816.8">28154 15384 6587 0,'0'0'644'0,"0"0"-184"0,-41-35-20 15,28 34-379-15,1 4-61 0,0 11 0 16,-3 6 0-16,3 4 0 0,3 4 0 15,5 3 0-15,4 2 0 16,9 0 0-16,9-2 0 0,5-5 0 16,2-5 0-16,6-6 0 0,2-6 0 15,-2-8 0-15,0-3 0 0,-4-10 0 16,-7-7 0-16,-5-6 0 0,-7-3 0 16,-8-4 0-16,-4-4 0 15,-6-3 0-15,-5-3 0 0,-3 2 0 16,-1 5 0-16,-2 8 0 0,3 11 0 15,5 7-253-15,1 5-1688 0</inkml:trace>
  <inkml:trace contextRef="#ctx0" brushRef="#br0" timeOffset="29715.78">25721 12857 2625 0,'0'0'2129'0,"0"0"-397"16,0 0-1175-16,0 0-113 0,68-7 88 16,-8-6-359-16,17-2-173 0,14-2 0 15,8 7 0-15,19 1 0 0,14 7 0 16,15 2 0-16,10 0 0 15,4 7 0-15,5 2 0 0,-3 3 0 16,-6 2-181-16,-10 1-607 0,-11-1 152 16,-39-6-789-16,-12-3-460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59:44.390"/>
    </inkml:context>
    <inkml:brush xml:id="br0">
      <inkml:brushProperty name="width" value="0.05292" units="cm"/>
      <inkml:brushProperty name="height" value="0.05292" units="cm"/>
      <inkml:brushProperty name="color" value="#7030A0"/>
    </inkml:brush>
  </inkml:definitions>
  <inkml:trace contextRef="#ctx0" brushRef="#br0">9426 3385 3329 0,'0'0'2013'15,"0"0"-1329"-15,0 0-252 0,0 0 425 16,0 0-509-16,0 0-188 0,0 0-52 16,0 0 20-16,0 51 5 0,0-5-133 15,0 9 0-15,2-2 0 0,2 9 0 16,-4 1 0-16,0 2 0 0,0-2 0 15,0-4 0-15,0-6 0 16,0-8 0-16,0-6-77 0,4-12-523 16,-2-11-901-16,3-7 129 0,1-9-417 0</inkml:trace>
  <inkml:trace contextRef="#ctx0" brushRef="#br0" timeOffset="261.27">9449 3382 5818 0,'0'0'724'0,"0"0"17"15,0 0-133-15,0 0-307 0,4 56-301 16,6-22 0-16,7 6 0 0,-1 5 0 16,5 2 0-16,-2 7 0 0,-1 4 0 15,1 2 0-15,-7 2 0 0,3-5 0 16,-5-4 0-16,2-8 0 0,3-7 0 15,-5-9 0-15,1-5 0 16,-1-6-225-16,0-10-571 0,-4-4-133 16,-1-4-2160-16</inkml:trace>
  <inkml:trace contextRef="#ctx0" brushRef="#br0" timeOffset="497.58">9705 3391 7167 0,'0'0'524'0,"0"0"-116"0,-10 39-315 16,6-7-93-16,4 9 0 0,0 2 0 16,4 7 0-16,2 5 0 0,4 0 0 15,-1 2 0-15,-3 0 0 0,0-2 0 16,-6 0 0-16,0-3 0 0,0-5 0 15,0-6 0-15,-2-5-765 16,-2-8-1064-16,4-12-220 0,0-7-1464 0</inkml:trace>
  <inkml:trace contextRef="#ctx0" brushRef="#br0" timeOffset="713.58">9868 3793 7331 0,'0'0'556'0,"0"0"-251"0,0 47-305 15,0-20 0-15,5 6 0 0,-3-1 0 16,2 1 0-16,0 0 0 0,2-2 0 16,0-3 0-16,3 0 0 0,1-6 0 15,-4-7 0-15,0-6-577 0,-2-9-2973 16</inkml:trace>
  <inkml:trace contextRef="#ctx0" brushRef="#br0" timeOffset="807.82">9941 3517 5470 0,'0'0'816'0,"0"0"-111"16,-48-25 47-16,34 26-752 16,1 2-432-16,5 0-2125 0</inkml:trace>
  <inkml:trace contextRef="#ctx0" brushRef="#br0" timeOffset="1654.61">10257 3805 2749 0,'0'0'2477'0,"0"0"-1733"16,0-45-35-16,-10 34 303 0,-1 4-612 16,-1 1-299-16,-2 5-101 0,-3 4 0 15,3 8 0-15,1 7 0 0,-6 7 0 16,7 4 0-16,-4 9 0 15,1 1 0-15,1 1 0 0,7 0 0 16,1-4 0-16,2-1 0 0,4-7 0 16,4-4 0-16,7-7 0 0,5-6 0 15,11-6 0-15,0-5 0 0,10-11 0 16,4-5 0-16,-5 0-973 0,-3-1-2133 0</inkml:trace>
  <inkml:trace contextRef="#ctx0" brushRef="#br0" timeOffset="1955.51">10420 3978 4434 0,'0'0'1016'16,"0"0"-64"-16,0 0-511 0,0 0-41 15,42-4 420-15,-15-8-691 16,-3-3-129-16,-1-2 0 0,-2 1 0 16,-7 1 0-16,-3 4 0 0,-5 1 0 15,-6 4 0-15,0-1 0 0,0-4 0 16,-15-3 0-16,-1-4 0 15,-7 5 0-15,4 4 0 0,3 9 0 16,-1 5 0-16,-3 11 0 0,-1 9 0 16,0 5 0-16,1 6 0 0,3 1 0 15,7-1 0-15,-1-2 0 0,11-3 0 16,11-5 0-16,3-3 0 0,17-8 0 16,9-5 0-16,7-7 0 0,9-3 0 15,-13-5 0-15,3-3-1726 0</inkml:trace>
  <inkml:trace contextRef="#ctx0" brushRef="#br0" timeOffset="2452.52">11286 3767 5422 0,'0'0'360'0,"0"0"793"0,-41-25-585 0,25 15-272 0,-5 3-8 15,4 2-264-15,1 3 32 16,1 2-31-16,-1 1-25 0,10 5 0 16,-3 2 0-16,3 5 0 0,2 2 0 15,4 1 0-15,0-1 0 16,10-1 0-16,5-2 0 0,6 0-37 16,12-1-19-16,2-3-108 0,2 0-4 15,4 0-120-15,-8 1-328 0,-6 3 103 16,-2 1 37-16,-13 2-368 15,-3-1 516-15,-9 0 328 0,0-1 212 16,-11-1 280-16,-3 1 100 0,-3-2 337 16,1 0-489-16,-9 0-148 0,4-1-4 15,-6-1-248-15,7-1-20 0,-1-2-20 16,0-2-44-16,9-2-200 0,4 0-448 16,6-1-17-16,2-1-27 0,0 0-997 15,6-3-196-15</inkml:trace>
  <inkml:trace contextRef="#ctx0" brushRef="#br0" timeOffset="2734.44">11576 3773 6619 0,'0'0'1140'0,"-37"5"-707"15,20 3-433-15,3 6 0 0,-3 7 0 16,1 6 0-16,-1 7 0 15,-2 2 0-15,9 3 0 0,8 0 0 16,2-1 0-16,10-5 0 0,3-5 0 16,7-9 0-16,7-5 0 0,0-8 0 15,4-6 0-15,0-6 0 0,-4-7 0 16,-2-5 0-16,-4-3 0 0,-11-5 0 16,-4-2 0-16,-6-1 0 0,-4-1 0 15,-2-1 0-15,-5 0 0 0,1-2 0 16,-2 2 0-16,-3-4 0 0,1-4 0 15,3 10-1113-15,5-3-440 0</inkml:trace>
  <inkml:trace contextRef="#ctx0" brushRef="#br0" timeOffset="2951.09">11750 3311 6635 0,'-21'37'772'0,"8"3"-12"15,-1 8-735-15,4 1-25 16,-1 3 0-16,9 1 0 0,-2 5 0 16,4 0 0-16,4 0 0 0,-2 1 0 15,7-4 0-15,-3-1 0 0,4-6 0 16,0-6 0-16,3-9 0 0,1-11 0 16,3-10-233-16,-3-12-511 0,-1-2-973 15,-5-11-464-15</inkml:trace>
  <inkml:trace contextRef="#ctx0" brushRef="#br0" timeOffset="3184.71">11853 3808 6414 0,'0'0'809'0,"0"0"-221"15,0 0-207-15,0 0-381 16,0 0 0-16,0 47 0 0,0-19 0 16,0 1 0-16,6 0 0 0,4-6 0 15,1 0 0-15,5-5 0 0,5-5 0 16,0-1 0-16,5-7 0 15,1-5 0-15,-2 0 0 0,-4-9 0 16,0-4 0-16,-9-2 0 0,-2-7 0 16,-1-4 0-16,-9-3 0 0,0-5 0 15,-9-4 0-15,-1-2 0 0,0-1 0 16,-3 1 0-16,-1 7 0 0,3 4 0 16,9 5-405-16,-2 11-888 0,0-2-2644 0</inkml:trace>
  <inkml:trace contextRef="#ctx0" brushRef="#br0" timeOffset="3388.12">12157 3405 7367 0,'0'0'825'16,"0"0"-825"-16,-4 46 0 16,4-14 0-16,4 6 0 0,-2 4 0 15,4 3 0-15,2 5 0 0,5 2 0 16,-5 3 0-16,-2 1 0 15,0 1 0-15,-2 1 0 0,1-5 0 16,-5-4 0-16,-9-7-61 0,-1-15-1872 16,4-10 56-16,-5-11-484 0</inkml:trace>
  <inkml:trace contextRef="#ctx0" brushRef="#br0" timeOffset="3497.57">12097 3789 6254 0,'0'0'941'0,"0"0"56"16,25-37-997-16,-21 30 0 0,2 4 0 15,-2-1 0-15,2-1 0 16,11 1 0-16,3 0 0 0,5 2 0 16,-6 1-1205-16,-1 0-784 0,-1 0-1221 0</inkml:trace>
  <inkml:trace contextRef="#ctx0" brushRef="#br0" timeOffset="3650.23">12368 3770 4718 0,'0'0'1508'0,"6"38"-875"16,-6-15 147-16,0 3-227 15,0 2-553-15,0 0 0 0,0 0 0 16,0-4 0-16,4-2 0 0,-2-3 0 16,6-4 0-16,-6-5-121 0,2-5-1155 15,1-4-233-15,-3-8-544 0</inkml:trace>
  <inkml:trace contextRef="#ctx0" brushRef="#br0" timeOffset="3758.89">12483 3506 5510 0,'0'0'620'0,"0"0"-508"16,0 0-112-16,0 0-444 0,0 0-148 16,44 35-789-16,-28-19-660 0</inkml:trace>
  <inkml:trace contextRef="#ctx0" brushRef="#br0" timeOffset="4227.25">12705 3788 4598 0,'0'0'2629'15,"0"0"-2073"-15,0 0-200 0,-38-2-303 16,18-2-53-16,3 3 0 0,-4 1 0 16,7 5 0-16,-7 4 0 0,5 4 0 15,1 3 0-15,3 6 0 0,6-1 0 16,2 1 0-16,4-1 0 0,6-4 0 16,8-2 0-16,3-4 0 0,8-5 0 15,-3-4 0-15,5-3 0 0,-2-7 0 16,-4-3-57-16,-5-3-183 0,1-3-100 15,-7 1 136-15,-6-1 80 16,2 0-448-16,-1 3 27 0,-5 3 245 16,0 4-916-16,0 3 351 0,0 4 257 15,2 1 84-15,2 9 408 16,-4 6 116-16,4 4 56 0,-4 3-56 16,0-2 4-16,0-2-4 0,0-3 36 15,0-3 252-15,0-3 440 0,0-5 40 16,0-2 17-16,0 0 515 15,0-3-607-15,0 0-57 0,0-4-219 16,0-10-417-16,6-6 0 0,0-8 0 16,9 1 0-16,-5-2 0 0,0 5 0 15,3 2 0-15,-3 8 0 0,0 4 0 16,1 7 0-16,-7 3 0 0,2 5 0 16,-2 9 0-16,0 8 0 0,-2 7 0 15,-2 1 0-15,0-2 0 0,5-3 0 16,-3-1 0-16,2-5-461 0,2-6-1868 15,2-5-1245-15</inkml:trace>
  <inkml:trace contextRef="#ctx0" brushRef="#br0" timeOffset="4542.93">13114 3744 4726 0,'0'0'1168'0,"0"0"-383"0,0 0 435 0,0 0-927 0,0 0-293 0,-31-27 0 15,20 27 0-15,5 0 0 0,-2 0 0 16,2 4 0-16,4 3 0 0,-2 3 0 16,4 4 0-16,4 2 0 0,2 1 0 15,6 0 0-15,3-5 0 0,-1-1 0 16,-1 1 0-16,1-2 0 0,-1 0 0 15,-3-1 0-15,-2-3 0 16,-6 0 0-16,2-2 0 0,0 2 0 16,-4 1 0-16,0 3 0 0,-10 2 0 15,-11 5 0-15,-3-1 0 16,-3 1 0-16,0-4 0 0,2-3 0 16,4-5 0-16,5-3-1565 0,4-3-985 0</inkml:trace>
  <inkml:trace contextRef="#ctx0" brushRef="#br0" timeOffset="5065.79">14139 3783 6326 0,'0'0'877'0,"-23"-36"-585"0,9 21 92 0,-7 11-71 16,1 4-313-16,-1 6 0 0,-10 12 0 15,4 7 0-15,4 11 0 16,-2 4 0-16,9 6 0 0,6 2 0 16,5-2 0-16,5-4 0 0,9-6 0 15,3-8 0-15,9-10 0 16,4-10 0-16,8-8 0 0,4-15 0 16,4-8 0-16,1-10-241 0,-9 5-1079 15,-9-5-1214-15</inkml:trace>
  <inkml:trace contextRef="#ctx0" brushRef="#br0" timeOffset="5265.79">14224 3345 6811 0,'0'0'896'0,"0"0"-411"0,-37 40-485 15,20-9 0-15,3 5 0 0,3 5 0 16,-5 6 0-16,5 8 0 0,1 3 0 15,4 5 0-15,6 1 0 16,-4 0 0-16,8-1 0 0,0-4 0 16,2-7 0-16,5-4 0 0,5-8 0 15,5-11 0-15,-7-10-861 16,3-9-744-16</inkml:trace>
  <inkml:trace contextRef="#ctx0" brushRef="#br0" timeOffset="5568.6">14412 3914 7211 0,'0'0'940'0,"-37"-32"-899"0,16 21-41 15,7 7 0-15,1 3 0 0,-1 2 0 16,3 7 0-16,-1 6 0 0,-2 2 0 16,9 3 0-16,-1 4 0 0,6-1 0 15,11 2 0-15,3 0 0 0,3-2 0 16,5-4 0-16,7-5 0 0,-6-6 0 15,2-6 0-15,-5-1 0 16,-3-5 0-16,-5-5 0 0,-7-3 0 16,-1-5 0-16,-4-3 0 0,0-1 0 15,-9 1 0-15,3-1 0 16,0 1 0-16,-4 2 0 0,-5-1 0 16,5 0-81-16,-1 3-1616 0,1-1-792 0</inkml:trace>
  <inkml:trace contextRef="#ctx0" brushRef="#br0" timeOffset="6048.87">14974 3898 5802 0,'0'0'572'16,"0"0"-203"-16,25 41 259 15,-23-12-240-15,2 3-56 0,-4 2-231 16,-4-1-101-16,2-2 0 0,-2-4 0 16,-2-4 0-16,2-8 0 0,4-5 0 15,-5-5 0-15,5-5 0 0,0-2 0 16,9-14 0-16,3-13 0 0,3-13 0 16,7-6 0-16,-1 0 0 0,4 5 0 15,-2 4 0-15,-3 8 0 0,-5 10 0 16,-5 9 0-16,-8 8 0 0,-2 4 0 15,4 3 0-15,-4 10 0 16,4 12 0-16,-4 7 0 0,2 7 0 16,-2-2 0-16,5-4 0 0,1 0 0 15,2-4 0-15,2-2 0 16,3-6 0-16,3-4-613 0,-5-8-1012 16,-1-4-632-16</inkml:trace>
  <inkml:trace contextRef="#ctx0" brushRef="#br0" timeOffset="6299.35">15359 3946 7019 0,'0'0'1124'0,"0"0"-1075"0,-21-42-49 15,15 39 0-15,4 2 0 0,-7 1 0 16,-1 9 0-16,-2 9 0 0,-3 10 0 16,5 5 0-16,6 2 0 0,4-3 0 15,2-3 0-15,6-3 0 0,2-3 0 16,5-6 0-16,1-5 0 0,5-5 0 15,-4-7 0-15,3-3 0 16,-3-8 0-16,-7-4 0 0,5-2 0 16,-9-4 0-16,-2-5 0 0,-4-2 0 15,-4-6 0-15,-2-5 0 16,-5-4 0-16,-3-9-41 0,2 12-2036 16,1-7-1480-16</inkml:trace>
  <inkml:trace contextRef="#ctx0" brushRef="#br0" timeOffset="6484.45">15522 3346 6723 0,'0'0'976'0,"-12"56"-516"16,7-17-427-16,5 5-33 0,0 8 0 16,5 3 0-16,-1 5 0 0,2 0 0 15,0 1 0-15,-2 0 0 0,-2-1 0 16,-2-1 0-16,0-1 0 0,-2-6 0 15,-4-6 0-15,2-15-217 16,-2-12-3308-16</inkml:trace>
  <inkml:trace contextRef="#ctx0" brushRef="#br0" timeOffset="6604.87">15394 3859 7195 0,'0'0'724'0,"0"0"-451"0,47-28-273 16,-20 21 0-16,-2 1 0 15,4 2 0-15,0 2 0 0,-2-1 0 16,4-1 0-16,-8-1 0 0,-3-3-4863 0</inkml:trace>
  <inkml:trace contextRef="#ctx0" brushRef="#br0" timeOffset="7201.23">16167 3987 6591 0,'0'0'344'0,"0"0"384"15,0 0-496-15,0 0 32 16,0 0-231-16,0 0-33 0,41-5 0 16,-18-6 0-16,-2-4 0 0,-1-5 0 15,1-3 0-15,0 1 0 16,-5-4 0-16,-1 2 0 0,-9 2 0 16,-2 1 0-16,-4 3 0 0,-4 2 0 15,-6 2 0-15,-7 5 0 0,-4 3 0 16,-3 6 0-16,-3 8 0 0,4 9 0 15,-2 6 0-15,2 8 0 16,3 5 0-16,-1 5 0 0,7 2 0 16,7-1 0-16,7 1 0 0,5-3 0 15,5-4 0-15,6-4 0 0,5-6 0 16,2-6 0-16,6-8 0 0,0-6 0 16,6-8 0-16,-2-8-313 0,-4-1-1688 15,-6-6-796-15</inkml:trace>
  <inkml:trace contextRef="#ctx0" brushRef="#br0" timeOffset="7358.4">16477 3865 7419 0,'0'0'773'16,"0"37"-773"-16,0-12 0 0,6 4 0 16,2 3 0-16,3 0 0 0,-1 0 0 15,3-2 0-15,3-6 0 0,5 0 0 16,-1-5 0-16,5-3 0 15,-4-5 0-15,0-7 0 0,-9-4 0 16,2-6-1145-16,-7-4-468 0</inkml:trace>
  <inkml:trace contextRef="#ctx0" brushRef="#br0" timeOffset="7529.07">16665 3879 5950 0,'0'0'1361'0,"0"0"-689"0,0 0-463 16,-45 45-209-16,16-9 0 0,-11 5 0 15,7 3 0-15,0-3 0 16,8-4 0-16,5-7 0 0,5-5 0 16,15-7 0-16,0-5 0 0,15-8 0 15,5-5-1722-15,-3-4-318 16,4-7-1018-16</inkml:trace>
  <inkml:trace contextRef="#ctx0" brushRef="#br0" timeOffset="7714.96">16793 3881 7651 0,'0'0'448'0,"-8"46"-355"0,4-10-93 16,0 6 0-16,2 3 0 0,-2 0 0 15,4-2 0-15,0-3 0 0,4-8 0 16,4-4 0-16,2-7 0 0,3-13-449 15,-5-7-2056-15,2-8-2329 0</inkml:trace>
  <inkml:trace contextRef="#ctx0" brushRef="#br0" timeOffset="7872.46">16866 3536 8192 0,'0'0'0'0,"0"0"0"16,0 0 0-16,0 0 0 0,0 0 0 15,0 0 0-15,14 47-581 16,-8-31-916-16,11-2-760 0</inkml:trace>
  <inkml:trace contextRef="#ctx0" brushRef="#br0" timeOffset="8197.01">17165 3914 5510 0,'0'0'512'16,"0"0"57"-16,-41-16 55 0,20 9-20 16,-1 1-231-16,1 2-373 0,0 3 0 15,1 1 0-15,3 0 0 16,3 5 0-16,1-2 0 0,7 2 0 16,2 1 0-16,0 5 0 0,4-1 0 15,4 4 0-15,10-2 0 0,3-1 0 16,-1 0 0-16,9 1 0 15,-2-2 0-15,4-1 0 0,-2-1 0 16,-3 2 0-16,-1 2 0 0,-2-1 0 16,-9 2 0-16,-2 1 0 0,-8 2 0 15,-2 1 0-15,-6-1 0 0,-4 2 0 16,-3-5 0-16,5-1 0 0,-3-5 0 16,-1-2 0-16,3-5 0 0,-5-2 0 15,6-7 0-15,-5-3 0 0,7-5-473 16,0 2-964-16,1-2-616 0</inkml:trace>
  <inkml:trace contextRef="#ctx0" brushRef="#br0" timeOffset="8439.59">17275 3321 7923 0,'0'0'269'15,"-25"51"-269"-15,19-13 0 16,4 5 0-16,4 11 0 0,8 9 0 16,7 7 0-16,1 3 0 0,-1 0 0 15,-1 0 0-15,-5-5 0 0,-1-4 0 16,-4-5 0-16,1-7 0 0,-7-8 0 16,0-10 0-16,-7-11 0 0,1-10-2582 15</inkml:trace>
  <inkml:trace contextRef="#ctx0" brushRef="#br0" timeOffset="8555.74">17234 3802 7263 0,'0'0'929'15,"37"-3"-929"-15,-6 4 0 16,0 4 0-16,-4-1 0 0,-3 0 0 16,3-3 0-16,-6-1 0 0,-4-2 0 15,-3-4 0-15,-8-3-6904 0</inkml:trace>
  <inkml:trace contextRef="#ctx0" brushRef="#br0" timeOffset="26219.09">21246 5970 1680 0,'0'0'172'16,"0"0"1809"-16,0 0-1557 0,0 0-243 15,0 0 299-15,0 0-156 0,0 0 36 16,0 0 52-16,0 0-232 16,4 2-4-16,-4-2 101 0,0 0-129 15,0 0 20-15,-2 0 80 0,2 0-124 16,0-2 48-16,-2 0 68 0,2-2-200 16,-4 0 12-16,4-2 60 0,-4 1-68 15,2-2 28-15,-3 1 40 16,3 0-99-16,0 0-13 0,0 2 0 15,-2 0 0-15,4-1 0 0,-2 1 0 16,0 0 0-16,0-1 0 0,-2-1 0 16,-2-1 0-16,1 0 0 0,1 0 0 15,0-1 0-15,0 1 0 0,0-2 0 16,-2 3 0-16,2-2 0 0,1 1 0 16,1 1 0-16,0 0 0 15,-2 1 0-15,4 0 0 0,-2 2 0 16,0-2 0-16,0 1 0 0,-2-1 0 15,2 0 0-15,0 0 0 0,-4-2 0 16,3 1 0-16,-1 1 0 16,0-1 0-16,0-2 0 0,0 0 0 15,0 0 0-15,0-1 0 0,0-2 0 16,-3 0 0-16,3-4 0 0,-2 3 0 16,2 1 0-16,-2 0 0 0,1 1 0 15,-1 0 0-15,2 2 0 16,2 1 0-16,-2 2 0 0,-2 0 0 15,6-1 0-15,-4-1 0 0,-3 0 0 16,5-1 0-16,-6 0 0 0,6 0 0 16,-2 1 0-16,0-1 0 0,-2 1 0 15,1-1 0-15,1 1 0 0,0 0 0 16,-2-1 0-16,2 0 0 0,2 0 0 16,-4-1 0-16,6 3 0 0,0-2 0 15,-3 1 0-15,1 0 0 16,0 1 0-16,2 0 0 0,-4 1 0 15,4 0 0-15,0 2 0 0,-2-1 0 16,0 1 0-16,0-1 0 0,-2-1 0 16,4 1 0-16,-2-2 0 15,0-1 0-15,0-1 0 0,-2 0 0 16,4-1 0-16,0 0 0 0,0 0 0 16,-3 3 0-16,1-1 0 0,2 1 0 15,-2 0 0-15,2 0 0 0,-4 0 0 16,4-1 0-16,-4 0 0 15,2 0 0-15,2 0 0 0,-2 1 0 16,0-1 0-16,2 1 0 0,-2-3 0 16,2 2 0-16,0 1 0 0,-4 0 0 15,4 1 0-15,0 0 0 0,0 0 0 16,0-1 0-16,-2 1 0 0,0-2 0 16,-1 1 0-16,-1 2 0 0,2-2 0 15,-6 2-413-15,4 2-387 16,-2 1-1357-16,-5 1-593 0</inkml:trace>
  <inkml:trace contextRef="#ctx0" brushRef="#br0" timeOffset="26479.85">21136 5973 1416 0,'0'0'0'0</inkml:trace>
  <inkml:trace contextRef="#ctx0" brushRef="#br0" timeOffset="27717.43">21194 5904 1416 0,'0'0'1725'15,"0"0"576"-15,0 0-1545 0,0 0-231 16,0 0 215-16,0 0-344 0,-16-37-63 15,5 19-333-15,-3-4 0 0,-1-1 0 16,-1 0 0-16,-1 1 0 16,7 1 0-16,0 2 0 0,-1 0 0 15,3 1 0-15,-2-2 0 0,1-1 0 16,-1-3 0-16,0-5 0 0,4-2 0 16,-1-2 0-16,-1-1 0 0,0 2 0 15,-3-1 0-15,-1 2 0 0,0 3 0 16,-3-2 0-16,3 2 0 15,-3-1 0-15,5 2 0 0,-2-2 0 16,1 1 0-16,3-3 0 0,-2 4 0 16,1-3 0-16,1 2 0 0,2-2 0 15,0 1 0-15,-3-1 0 0,5-1 0 16,-2 4 0-16,2-3 0 0,0 3 0 16,-4 2 0-16,3-1 0 0,-1 1 0 15,0-1 0-15,0-2 0 0,-2 1 0 16,1 1 0-16,1-1 0 15,2 3 0-15,-2 1 0 0,0-1 0 16,-3 3 0-16,5-1 0 0,-2 1 0 16,4-1 0-16,0 1 0 15,-4 1 0-15,6 0 0 0,-2 1 0 16,0-2 0-16,-1 2 0 0,-1 1 0 16,4-1 0-16,-2 1 0 0,-2-1 0 15,4-1 0-15,-4 0 0 0,4-4 0 16,-2 2 0-16,2-1 0 15,0 2 0-15,-2 0 0 0,2 3 0 16,0 0 0-16,0 0 0 0,0 1 0 16,0 1 0-16,-2-3 0 0,2 2 0 15,-2 0 0-15,0-1 0 0,0 0 0 16,-3-1 0-16,5 1 0 0,-2 2 0 16,0-2 0-16,-4 1 0 0,6-1 0 15,0 0 0-15,-2 1 0 0,2-4 0 16,0 2 0-16,0-1 0 0,-2 1 0 15,2-2 0-15,-2 0 0 16,2 2 0-16,0-2 0 0,0 2 0 16,0 1 0-16,2-1 0 0,2 0 0 15,0 0 0-15,0 1 0 0,-2-3 0 16,5 1 0-16,-3 0 0 16,0-3 0-16,-2 2 0 0,2 1 0 15,0-2 0-15,-4 0 0 0,2-1 0 16,2 1 0-16,-1-1 0 0,-1 1 0 15,0-3 0-15,4 0 0 16,-2 0 0-16,2 2 0 0,-2-2 0 16,3 0 0-16,1-1 0 0,-2-2 0 15,0 1 0-15,5-1 0 0,-1 3 0 16,0-1 0-16,-1 2 0 0,-3 1 0 16,2 1 0-16,0 0 0 0,-2 1 0 15,1 1 0-15,-3-1 0 0,4 2 0 16,-2-1 0-16,0 0 0 0,5-3 0 15,-5 2 0-15,4-2 0 0,1-1 0 16,3 2 0-16,-1-2 0 16,-1 0 0-16,0 3 0 0,3-1 0 15,-3 1 0-15,3 1 0 0,-3-1 0 16,-2 2 0-16,5-2 0 0,1-1 0 16,-1 1 0-16,-3 0 0 15,5-2 0-15,-3 2 0 0,1-2 0 16,1 3 0-16,-1 1 0 0,-3 0 0 15,7 0 0-15,-3-1 0 0,3 1 0 16,2 1 0-16,1-2 0 16,-3 0 0-16,6 0 0 0,-5-2 0 15,3 1 0-15,-2 2 0 0,2-1 0 16,-5 1 0-16,-1 1 0 0,-3 1 0 16,-1 0 0-16,-3 2 0 0,-2-1 0 15,-2-2 0-15,-1 2 0 0,-3-2 0 16,2 0-949-16,-4 4-304 0,2-1-2220 15</inkml:trace>
  <inkml:trace contextRef="#ctx0" brushRef="#br0" timeOffset="29121.89">21471 2043 2225 0,'0'0'708'0,"0"0"628"0,0 0-271 15,0 0-429-15,0 0-180 0,0 0 153 16,0 0-389-16,-31-35-52 0,25 19 40 16,4 0-188-16,2 0 28 0,0 3 28 15,4 0-44-15,2 1 80 0,0 4 161 16,-1 2-273-16,-1 1 0 0,0 0 0 15,2 0 0-15,0-1 0 0,-2-3 0 16,1 2 0-16,1-1 0 16,0-4 0-16,6-1 0 0,-1-5 0 15,1 1 0-15,0 1 0 0,-1-2 0 16,-1 3 0-16,0-3 0 0,1-1 0 16,1 1 0-16,1-1 0 15,-1-1 0-15,5 1 0 0,-3-1 0 16,0 1 0-16,-1-3 0 0,5 2 0 15,-1 1 0-15,0 1 0 0,-5 2 0 16,2 2 0-16,-3-1 0 16,-1 0 0-16,0 1 0 0,3-2 0 15,1-1 0-15,7-1 0 0,-4-2 0 16,3 1 0-16,7-1 0 0,-2 0 0 16,-2 0 0-16,3 2 0 0,-1 0 0 15,0 3 0-15,-2 2 0 0,4 1 0 16,-2 0 0-16,-5 2 0 0,5 1 0 15,-2 1 0-15,4 1 0 0,4-1 0 16,4-1 0-16,4 0 0 16,7-1 0-16,-1 1 0 0,0-2 0 15,1 2 0-15,-1 0 0 0,1 1 0 16,-1 1 0-16,3 0 0 0,2 1 0 16,-1-2 0-16,1 3 0 15,3-2 0-15,-1 0 0 0,4 0 0 16,0-1 0-16,0-1 0 0,4-2 0 15,2 3 0-15,4-3 0 0,2 4 0 16,0-2 0-16,2 1 0 16,-1 4 0-16,-3-2 0 0,0 2 0 15,-2 2 0-15,2-1 0 0,0 0 0 16,-2 1 0-16,0-1 0 0,3 1 0 16,-3 0 0-16,-2-1 0 0,2 1 0 15,0-1 0-15,2 1 0 0,0-1 0 16,0 1 0-16,-2 1 0 0,0-1 0 15,1 1 0-15,-3-2 0 0,0 3 0 16,4 0 0-16,2-1 0 16,2 1 0-16,5 0 0 0,-3 1 0 15,-2-1 0-15,-2 3 0 0,1-1 0 16,-3 0 0-16,4 2 0 0,-4 0 0 16,3 1 0-16,-1 0 0 15,-4 1 0-15,2 0 0 0,2 0 0 16,-2 0 0-16,3-1 0 0,-1 1 0 15,-2 0 0-15,2-2 0 0,0 1 0 16,1 1 0-16,1-2 0 16,-2 1 0-16,2 1 0 0,3 0 0 15,-3 1 0-15,2 0 0 0,1 0 0 16,-3 1 0-16,-2 1 0 0,0 0 0 16,-1 2 0-16,-3-2 0 0,-2 2 0 15,-2 1 0-15,-1 0 0 0,-1 1 0 16,-2 2 0-16,0 3 0 0,2 2 0 15,-2 2 0-15,2-1 0 0,4 2 0 16,2 2 0-16,2 0 0 16,2 1 0-16,0-1 0 0,-4 1 0 15,-4-4 0-15,-4 0 0 0,-4-3 0 16,-9-1 0-16,-4-2 0 0,-5-1 0 16,-6 0 0-16,-3 3 0 15,-2-2 0-15,-4 3 0 0,-3-2 0 16,-1 2 0-16,-1 0 0 0,1 0 0 15,1 0 0-15,3 0 0 0,1 0 0 16,3-1 0-16,2 0 0 16,4-1-585-16,-8-5-359 0,5 0-1598 0</inkml:trace>
  <inkml:trace contextRef="#ctx0" brushRef="#br0" timeOffset="30167.48">28733 1814 1504 0,'0'0'1181'0,"0"0"-1149"0,-27-46-32 16,17 34 1032-16,-1 4-403 15,5 2 103-15,2 1 400 0,0 2-635 16,2 0 23-16,0 1 252 0,0 0-611 15,2 1-161-15,0 0 0 0,0 1 0 16,4 0 0-16,2 0 0 16,4 0 0-16,9 2 0 0,4 2 0 15,2 2 0-15,-3 3 0 0,1-2 0 16,0 1 0-16,2-1 0 0,-1 0 0 16,1 0 0-16,4 1 0 0,2 0 0 15,2-1 0-15,2 1 0 0,5 2 0 16,1 2 0-16,0 1 0 0,3 2 0 15,-1 0 0-15,-4 3 0 0,-1 2 0 16,-5 3 0-16,-2 0 0 16,0 2 0-16,2 0 0 0,-2 2 0 15,4 1 0-15,-2 1 0 0,2 3 0 16,0 2 0-16,0 1 0 0,-1 3 0 16,-1 1 0-16,-2 3 0 15,-2-2 0-15,-3 5 0 0,-3-1 0 16,0 3 0-16,-2 0 0 0,-3-1 0 15,1 1 0-15,-1 3 0 16,1 1 0-16,-2 2 0 0,1 3 0 16,-1 0 0-16,-3 2 0 0,3 2 0 15,-3 3 0-15,-1-1 0 0,1 0 0 16,0-1 0-16,1 3 0 0,-3 1 0 16,1 2 0-16,-5 0 0 0,-2 0 0 15,-4 0 0-15,-2-3 0 0,-2 2 0 16,-4-1 0-16,-2 2 0 0,-1 5 0 15,-3 2 0-15,-2 2 0 16,-1 0 0-16,-1-1 0 0,-3 0 0 16,0 0 0-16,1-1 0 15,-5 3 0-15,0-3 0 0,-4 1 0 16,-4-3 0-16,-6-3 0 0,-4-3 0 16,-3-2 0-16,-3 3 0 0,-1-2 0 15,3 0 0-15,-5-1 0 0,-1-1 0 16,-5-4 0-16,-2-2 0 15,0-3 0-15,-2-1 0 0,4-3 0 16,3 0 0-16,-1-1 0 0,6-4 0 16,5-1 0-16,-3-5 0 0,5-4 0 15,-4-4 0-15,1-3 0 0,5-6-1301 16,12-5-724-16,2-3-84 0</inkml:trace>
  <inkml:trace contextRef="#ctx0" brushRef="#br0" timeOffset="32154.44">28661 1803 1704 0,'0'0'360'0,"37"-29"3362"16,-21 13-2998-16,-1 2 25 0,-5 0 184 16,1 3-933-16,-5 2 0 0,-4 2 0 15,2 3 0-15,-2 1 0 0,0-1 0 16,0 1 0-16,0 0 0 0,0 2 0 15,0-1 0-15,-2 2 0 0,0 0 0 16,0 0 0-16,0 2 0 16,-2 5 0-16,-2 3 0 0,-6 2 0 15,-3 2 0-15,1 0 0 0,2-5 0 16,3-4 0-16,3 0 0 0,2-4 0 16,2-1 0-16,2 0 0 15,9-2 0-15,7-4 0 0,3-2 0 16,-2-1 0-16,-9 5 0 0,-6 1 0 15,-2 2 0-15,-2-1 0 0,0 1 0 16,-4-1 0-16,0 2 0 16,-2-1 0-16,-3 1 0 0,3 0 0 15,-2 0 0-15,0 0 0 0,3-1 0 16,3-2-1017-16,2-10-1256 0</inkml:trace>
  <inkml:trace contextRef="#ctx0" brushRef="#br0" timeOffset="34309.74">29802 809 1916 0,'0'0'761'16,"0"0"1688"-16,0 0-2001 0,0 0 64 16,0 0 317-16,0 0-505 15,0 0-48-15,37-26 144 0,-33 22-224 16,-2 1-135-16,0 0-61 0,-2 0 0 15,0 1 0-15,0 0 0 0,-2 0 0 16,-2 1 0-16,-2 0 0 16,-7 1 0-16,-3 0 0 0,-5 3 0 15,-8 6 0-15,-2 0 0 0,2 3 0 16,-4-1 0-16,4 2 0 0,-4 2 0 16,-4 2 0-16,-2 2 0 0,-1 3 0 15,-1 3 0-15,0 3 0 0,4 1 0 16,-3 3 0-16,3 2 0 0,0 1 0 15,0-2 0-15,4 1 0 16,-1-1 0-16,8 1 0 0,1-2 0 16,2 0 0-16,4-2 0 0,3-2 0 15,4 0 0-15,-1-4 0 0,5-4 0 16,0-2 0-16,1-5 0 0,5-4 0 16,0-4 0-16,0-2 0 15,2-1 0-15,0-2 0 0,0 0 0 16,0-3 0-16,0-7 0 0,2-7 0 15,0-7 0-15,-2-3 0 0,0-3 0 16,-2 2 0-16,-2-2 0 16,-2 1 0-16,2 2 0 0,0 4 0 15,2 6 0-15,2 4 0 0,0 4 0 16,0 4 0-16,0 3 0 0,0 2 0 16,0 0 0-16,0 2 0 0,0 5 0 15,0 4 0-15,0 7 0 0,0 8 0 16,-5 2 0-16,-1 3 0 0,-2 1 0 15,0-5 0-15,-1 1 0 0,1-3 0 16,0-2 0-16,2-4 0 16,4-5 0-16,0-5 0 0,2-4 0 15,6-2 0-15,12-1 0 0,15-2 0 16,11-7 0-16,8-5 0 0,-1-4 0 16,-3-1 0-16,1-1 0 15,-1 2 0-15,-13 3-1898 0,-4-1-2464 0</inkml:trace>
  <inkml:trace contextRef="#ctx0" brushRef="#br0" timeOffset="36950.93">30387 767 7087 0,'0'0'852'16,"-25"-39"-599"-16,10 21-253 0,-1 2 0 15,1 3 0-15,1 5 0 0,-3 4 0 16,3 4 0-16,-3 11 0 16,-1 11 0-16,-1 8 0 0,-2 9 0 15,7 5 0-15,6 5 0 0,6-2 0 16,4 0 0-16,8-6 0 0,7-9 0 16,-1-10 0-16,9-10 0 0,2-12 0 15,4-7 0-15,6-13 0 0,-2-12-805 16,-10 6-1296-16,-2-7-1621 0</inkml:trace>
  <inkml:trace contextRef="#ctx0" brushRef="#br0" timeOffset="37121.65">30424 388 6599 0,'0'0'72'0,"0"0"760"16,0 0-220-16,0 0-535 15,-8 63-77-15,-1-24 0 0,1 5 0 16,2 10 0-16,0 0 0 0,4 4 0 15,2 0 0-15,4-8 0 0,4-1 0 16,2-6 0-16,3-3 0 16,3-6 0-16,-3-10 0 0,5-5-3338 0</inkml:trace>
  <inkml:trace contextRef="#ctx0" brushRef="#br0" timeOffset="37703.53">30668 812 6807 0,'0'0'904'0,"-21"-42"-423"0,7 28-481 16,1 7 0-16,1 3 0 16,2 4 0-16,-1 11 0 0,-3 5 0 15,-1 8 0-15,-3 7 0 0,1 3 0 16,7 0 0-16,1-3 0 0,7-2 0 16,2-5 0-16,2-4 0 15,9-6 0-15,3-4 0 0,3-5 0 16,1-5 0-16,5-5 0 0,2-7 0 15,2-5 0-15,-2-3 0 0,-3-1 0 16,1 0 0-16,-4 4 0 16,-7 4 0-16,-6 7 0 0,-2 4 0 15,-4 2 0-15,0 0 0 0,0 8 0 16,-2 5 0-16,-2 4 0 0,2 3 0 16,0-2 0-16,0-3 0 0,2-6 0 15,4-3-93-15,4-1-527 0,3-2-817 16,-1-1 113-16,0-2-241 0</inkml:trace>
  <inkml:trace contextRef="#ctx0" brushRef="#br0" timeOffset="38187.49">30864 904 4626 0,'0'0'1020'16,"0"0"-31"-16,0 0-633 0,0 0-116 16,-8 55 8-16,2-28-160 15,0-1 36-15,-1-2 176 0,3-3-200 16,4-2 1-16,-2-4-101 0,0-4 0 15,2-4 0-15,0-3 0 0,0-2 0 16,0-2 0-16,4 0 0 16,0-5 0-16,7-9 0 0,1-9 0 15,5-11 0-15,-3-3 0 0,5-1 0 16,-5 4 0-16,1 8 0 0,-3 5 0 16,-4 5 0-16,1 8 0 0,-7 4 0 15,0 4 0-15,0 0 0 0,0 6-17 16,0 4 17-16,0 3 17 0,0 1-17 15,0 0 0-15,-2-3 0 0,0-2 0 16,0 0 0-16,0-2 0 16,0 0 0-16,0 4 0 0,0-3 0 15,0 1 0-15,0 1 0 0,0-3 0 16,0-1 0-16,0 1 0 0,2-4 0 16,0 0 0-16,2-1 0 15,3-2 0-15,5-6 0 0,2-8 0 16,5-7 0-16,-2-6 0 0,-1 3 0 15,-6 3 0-15,-3 7 0 0,-3 9 0 16,-4 1 0-16,2 4 0 16,-2 0 0-16,0 0 0 0,0 3 0 15,0 5 0-15,2 6 0 0,0 8 0 16,0 5 0-16,4 4 0 0,0-4 0 16,1 0 0-16,3-5 0 0,-2 1 0 15,1 1-433-15,-1-6-1004 0,-4 0-3045 0</inkml:trace>
  <inkml:trace contextRef="#ctx0" brushRef="#br0" timeOffset="38558.53">31141 1492 5402 0,'0'0'868'0,"0"0"-135"0,-23 43-265 15,23-39-236-15,0-4 152 0,0 0-279 16,0-2-105-16,5-11 0 0,1-12 0 15,2-12 0-15,0-12 0 0,5-11 0 16,-1-7 0-16,3-8 0 0,3 1 0 16,5 3 0-16,2 11 0 15,2 11 0-15,2 13 0 0,-7 9 0 16,-3 8 0-16,-7 10 0 0,-6 4 0 16,-3 4 0-16,-3 1 0 0,2 1 0 15,0 4 0-15,0 5 0 0,-2 7 0 16,0 9 0-16,0 8 0 0,-2 0 0 15,-7 0 0-15,3-4 0 0,-6-4 0 16,-3-1 0-16,-1-1 0 16,-3-5 0-16,3-4 0 0,3-3 0 15,1-8 0-15,4-3 0 0,1-2 0 16,3-9-469-16,4-4-535 0,4 0-85 16,7-3-2176-16</inkml:trace>
  <inkml:trace contextRef="#ctx0" brushRef="#br0" timeOffset="38697.69">31536 872 6907 0,'0'0'1228'0,"0"0"-1171"15,-12 35-57-15,1-8 0 0,1 3 0 16,2 2 0-16,1-2 0 0,1 0 0 16,4-5 0-16,2-6 0 0,2-4 0 15,4-4 0-15,1-4 0 0,-3-6-1085 16,0 0-1068-16,4-6-1229 0</inkml:trace>
  <inkml:trace contextRef="#ctx0" brushRef="#br0" timeOffset="38840.55">31637 570 6887 0,'0'0'924'16,"0"0"-543"-16,0 0-381 15,0 0 0-15,0 0-177 0,0 0-1227 16,0 0-81-16,0 0-3089 0</inkml:trace>
  <inkml:trace contextRef="#ctx0" brushRef="#br0" timeOffset="39060.91">31623 1197 6767 0,'0'0'1140'16,"0"0"-855"-16,0 0-285 0,0 0 0 15,0 0 0-15,0 0 0 0,43-60 0 16,-14 13 0-16,2-3 0 0,-2 5 0 15,0 10 0-15,-8 12 0 0,-7 8 0 16,-3 9 0-16,-5 5 0 16,0 5 0-16,-2 13 0 0,2 11 0 15,-4 7 0-15,-2 4 0 0,0-2 0 16,0-7 0-16,0-1 0 0,0-4 0 16,2-3-589-16,0-6-636 15,3-4-351-15</inkml:trace>
  <inkml:trace contextRef="#ctx0" brushRef="#br0" timeOffset="39621.18">32040 1095 2629 0,'0'0'5150'0,"-4"-44"-4737"0,-4 17-413 15,-2 3 0-15,-1 4 0 0,3 4 0 16,2 7 0-16,0 3 0 0,1 5 0 16,-1 1 0-16,-4 7 0 15,-2 11 0-15,-1 7 0 0,5 3 0 16,2-1 0-16,6-3 0 0,0-5 0 15,10-4 0-15,2-5 0 0,5-5 0 16,4-5 0-16,-1-3 0 16,-1-7 0-16,2-2 0 0,-3-4 0 15,-1 0 0-15,-3-2 0 0,-1 0 0 16,-3 4 0-16,-4 6 0 0,-2 2 0 16,-2 4 0-16,0 1 0 0,0 1 0 15,5 5 0-15,1 14 0 0,4 13 0 16,1 18 0-16,-3 8 0 0,-2 2 0 15,-1-3 0-15,-5-3 0 0,-2-2 0 16,-11 1 0-16,-5 1 0 16,-9 0 0-16,-10-2 0 0,-2-1 0 15,-5-6 0-15,3-4 0 0,2-11 0 16,4-7 0-16,2-10 0 0,4-8 0 16,4-7 0-16,2-11 0 15,7-12 0-15,4-14 0 0,3-8 0 16,9-8 0-16,13 3 0 0,14 6 0 15,12 3 0-15,7 4 0 0,8 0 0 16,-3-2 0-16,-1-1 0 16,-7-1 0-16,-14 12-881 0,-8-1-5678 0</inkml:trace>
  <inkml:trace contextRef="#ctx0" brushRef="#br0" timeOffset="40315.64">32683 1077 2573 0,'0'0'1752'0,"19"-37"-403"0,-19 16 424 0,-6 2-1028 16,-7-1-745-16,-3 1 0 0,-1 5 0 15,-1 5 0-15,5 5 0 0,5 4 0 16,0 2 0-16,-5 11 0 16,-1 6 0-16,-3 6 0 0,1 3 0 15,5 0 0-15,7-1 0 0,4-4 0 16,0-1 0-16,8-6 0 0,5-4 0 16,1-3 0-16,3-5 0 0,4-4 0 15,-1-2 0-15,3-6 0 0,-2-4 0 16,-3 0 0-16,-1-1 0 0,-5 6 0 15,-6 1 0-15,-1 5 0 0,-3 1 0 16,0 0 0-16,-2 6 0 16,2 5 0-16,0 8 0 0,0 0 0 15,0 2 0-15,0-4 0 0,4-5 0 16,0-1 0-16,3-5 0 0,1-5-165 16,4-3-1396-16,-3-3-191 15,-3-6-733-15</inkml:trace>
  <inkml:trace contextRef="#ctx0" brushRef="#br0" timeOffset="40481.76">32944 636 6935 0,'0'0'44'0,"0"0"1012"0,2-38-899 16,0 38-157-16,-2 0 0 0,0 1 0 16,-2 8 0-16,-4 10 0 0,-5 16 0 15,-3 21 0-15,1 18 0 0,5 4 0 16,6-4 0-16,2-8 0 0,0-12 0 15,-2-5 0-15,-2-6 0 0,-2-3 0 16,4-12-785-16,-7-6-952 0</inkml:trace>
  <inkml:trace contextRef="#ctx0" brushRef="#br0" timeOffset="40640.8">32751 970 7663 0,'0'0'529'15,"65"-8"-529"-15,-24 6 0 0,-2 0 0 16,3-1 0-16,1 0 0 16,-2-4 0-16,-1-3 0 0,-9 1-13 15,-11-1-2712-15</inkml:trace>
  <inkml:trace contextRef="#ctx0" brushRef="#br0" timeOffset="41296.65">30339 1739 3921 0,'0'0'2786'0,"0"0"-1798"0,-10-38-491 16,10 34-497-16,0 2 0 0,0 0 0 15,0 2 0-15,0 1 0 0,4 10 0 16,6 13 0-16,5 9 0 16,5 8 0-16,-1 7 0 0,2-2 0 15,-5 4 0-15,1 1 0 0,-1 0 0 16,-3-3 0-16,1-1 0 0,-8-6 0 16,-6 2 0-16,-6-5 0 0,-10-5 0 15,-7-1 0-15,0-8 0 0,-4-6 0 16,0-7 0-16,-2-7 0 0,3-6 0 15,-3-10 0-15,4-12 0 0,4-10 0 16,3-13 0-16,5-13 0 16,3-14 0-16,4-11 0 0,4-7 0 15,2-3-897-15,4 1-40 0,2 29-75 16,4 7-1993-16</inkml:trace>
  <inkml:trace contextRef="#ctx0" brushRef="#br0" timeOffset="41437.33">30455 1405 6887 0,'0'0'892'0,"0"0"-479"16,0 0-413-16,0 0 0 0,0 0 0 15,0 0 0-15,0 0 0 0,0 0 0 16,35-18 0-16,-16 37-13 0,1 8-1724 16,-3-3 113-16,-1 0-209 0</inkml:trace>
  <inkml:trace contextRef="#ctx0" brushRef="#br0" timeOffset="41713.8">30796 1734 6066 0,'-8'-36'865'0,"-5"8"-153"0,1 2-163 16,2 10-549-16,1 8 0 15,3 4 0-15,0 4 0 0,-4 3 0 16,-7 12 0-16,-2 10 0 0,3 5 0 15,1 7 0-15,9-1 0 0,2 1 0 16,4-1 0-16,4-6 0 16,9-4 0-16,3-4 0 0,5-7 0 15,-1-4 0-15,3-8 0 0,-2-3 0 16,-3-7 0-16,-5-5 0 0,-3-3 0 16,-4-4 0-16,-4 0 0 0,-2-3 0 15,0 0 0-15,-2 2 0 0,-4-3 0 16,0 4 0-16,2 3-53 0,0 2-1435 15,4 6-73-15,0 0-732 0</inkml:trace>
  <inkml:trace contextRef="#ctx0" brushRef="#br0" timeOffset="41889.64">31001 1716 5322 0,'0'0'1505'0,"-11"52"-601"15,1-17-443-15,0-2-461 0,-1-2 0 16,3-2 0-16,2-6 0 0,4-5 0 15,0-4 0-15,2-6 0 0,0-4 0 16,0-3 0-16,8-2-425 16,0-3-948-16,7-14-483 0</inkml:trace>
  <inkml:trace contextRef="#ctx0" brushRef="#br0" timeOffset="42232.1">31063 1926 6402 0,'0'0'761'15,"0"0"-85"-15,0 0-323 0,0 0-353 16,0 0 0-16,0 0 0 0,35-52 0 15,-17 16 0-15,-1-1 0 0,-3 7 0 16,3 5 0-16,-7 6 0 16,-1 8 0-16,-3 5 0 0,-4 6 0 15,0 1 0-15,0 11 0 0,0 7 0 16,0 8 0-16,-2 4 0 0,2-1 0 16,0-2 0-16,2 1 0 0,0-3 0 15,3-3 0-15,-1-4 0 0,2-4 0 16,0-6 0-16,5-8-273 0,-3-1-2616 15,-2-8-1045-15</inkml:trace>
  <inkml:trace contextRef="#ctx0" brushRef="#br0" timeOffset="42387.51">31455 1378 7875 0,'0'0'317'15,"0"0"-317"-15,0 0 0 0,0 0 0 16,-18 71 0-16,5-16 0 0,3 8 0 15,-2 1 0-15,5-6 0 0,1 1 0 16,4-6 0-16,2-3 0 16,0-4 0-16,0-2 0 0,0-7 0 15,-2-5 0-15,0-11-821 0,-2-8-2241 0</inkml:trace>
  <inkml:trace contextRef="#ctx0" brushRef="#br0" timeOffset="42792.2">31242 1730 4349 0,'0'0'1757'15,"0"0"-1489"-15,52-31 109 0,-23 31 127 16,6 2-304-16,2 3 36 16,3 3-160-16,3 1-76 0,-4 1-4 15,3 2-304-15,-7 2-204 0,0-2-69 16,-8 1-923-16,-4 0 223 0,-5-4 329 16,-7-2-1013-16,-3-1 1965 15,-6-5 1196-15,0-1 785 0,-2 0-504 16,0 0-333-16,0 0 257 0,0-1-1068 15,-2-4-333-15,0 1 0 0,-6 0 0 16,-7 1 0-16,-6 1 0 16,-3 2 0-16,-5 0 0 0,6 5 0 15,6-1 0-15,7 2 0 0,4-2 0 16,4 3 0-16,6 4 0 0,10 2 0 16,7 3 0-16,6 1 0 0,4 0 0 15,2-2 0-15,2 3 0 0,-4 0 0 16,-6-2 0-16,-4 1 0 0,-11-4 0 15,-8 1 0-15,-8 0 0 0,-15-2 0 16,-10 2 0-16,-8-3 0 16,-5 0 0-16,-1-7 0 0,2-2 0 15,3-2 0-15,3-5 0 0,4-3 0 16,8 0 0-16,9 1 0 0,3-1-1690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9:01:36.785"/>
    </inkml:context>
    <inkml:brush xml:id="br0">
      <inkml:brushProperty name="width" value="0.05292" units="cm"/>
      <inkml:brushProperty name="height" value="0.05292" units="cm"/>
      <inkml:brushProperty name="color" value="#7030A0"/>
    </inkml:brush>
  </inkml:definitions>
  <inkml:trace contextRef="#ctx0" brushRef="#br0">21909 3426 1748 0,'0'0'1233'0,"0"0"-1053"16,0 0 136-16,0 0 92 0,0 0 60 16,0 0 177-16,0 0-241 0,0 0-52 15,27-35 160-15,-10 12-244 16,3-6 9-16,5-5 159 0,10-3-204 15,3-7-40-15,5-7 32 0,11-6-200 16,6-6-4-16,6-2-16 0,4-4 0 16,0 4-8-16,-1 6-96 0,-7 5-352 15,-11 10-152-15,-18 16-1117 16,-8 8-276-16</inkml:trace>
  <inkml:trace contextRef="#ctx0" brushRef="#br0" timeOffset="567.71">21759 3174 4746 0,'0'0'476'0,"35"-42"-256"0,0 7 492 0,4-5-344 16,9-9-151-16,7-4 3 15,10-8-156-15,3-2 108 0,6 2-32 16,-2 0-124-16,1 8-16 0,-9 7 0 16,-8 7-8-16,-17 9-220 0,-8 10-365 15,-10 8-51-15,-15 8-108 0,-2 4-985 16,-8 5-36-16</inkml:trace>
  <inkml:trace contextRef="#ctx0" brushRef="#br0" timeOffset="986.72">21655 2975 5234 0,'0'0'656'0,"50"-40"-100"0,-9 2 513 0,3-8-561 0,7-7-339 16,7-5-169-16,0-1 0 15,2 2 0-15,-2 2 0 0,-9 3 0 16,-3 7 0-16,-11 5 0 0,-10 14-1081 16,-5 1-512-16</inkml:trace>
  <inkml:trace contextRef="#ctx0" brushRef="#br0" timeOffset="1468.66">21814 2318 4686 0,'0'0'1560'0,"0"0"-1087"0,0 0-133 16,0 0 212-16,-10 38-352 0,10 4-24 15,10 12 29-15,11 4-205 0,6 1 0 16,6 3 0-16,6 3 0 0,5 3 0 16,-3 0 0-16,2-1 0 0,-5-4 0 15,-5-11 0-15,-4-7 0 16,-3-10 0-16,-5-12 0 0,-6-8 0 15,-3-9-345-15,-8-6-976 0,-4 0-231 16,0-10-433-16</inkml:trace>
  <inkml:trace contextRef="#ctx0" brushRef="#br0" timeOffset="1746.75">21804 2235 4794 0,'0'0'288'0,"0"0"-164"15,0 0 328-15,0 36 36 16,-17 2-220-16,-5 9 113 0,-7 2-165 15,2-3 0-15,-4-2 164 0,6-2-288 16,-2-2-52-16,0-1-40 0,3-6-8 16,1-7-212-16,12-10-664 0,1-15 179 15,10-5-27-15,0-10-1801 0</inkml:trace>
  <inkml:trace contextRef="#ctx0" brushRef="#br0" timeOffset="1901.8">21765 2407 6106 0,'0'0'729'0,"47"6"-165"15,-12-13 229-15,3-4-793 0,1-2 0 16,2 0 0-16,-2-4 0 0,1 1 0 16,-11 3-2282-16,-2-6-2176 0</inkml:trace>
  <inkml:trace contextRef="#ctx0" brushRef="#br0" timeOffset="2923.93">23191 2485 4530 0,'0'0'500'0,"0"0"-76"15,0 0 196-15,48-26-55 0,-9-1 155 16,10-7-436-16,16-4-112 16,7-4-8-16,6-3-124 0,5 0 0 15,0 2-40-15,-1 4 12 0,-5 6-12 16,-9 8 0-16,-12 7-308 0,-11 7-224 16,-18 7-901-16,-10 2-552 0,-13 2-1312 15</inkml:trace>
  <inkml:trace contextRef="#ctx0" brushRef="#br0" timeOffset="3201.95">23429 2619 3765 0,'0'0'2589'16,"39"-28"-2192"-16,-8 8-333 0,2-1 112 15,4-2 124-15,7-2-208 0,5-2-28 0,9-3-16 16,6-1-40-16,5-1-8 16,3 4 0-16,-2 1-12 0,-2 3-144 15,-6 5-677-15,-8 2-167 16,-21 5-132-16,-6 5-2578 0</inkml:trace>
  <inkml:trace contextRef="#ctx0" brushRef="#br0" timeOffset="3467.12">23545 2828 6422 0,'35'-8'461'16,"16"-9"-57"-16,18-9-84 0,5-5-56 16,7-3 44-16,7-3-295 0,-1-1-13 15,-2 1 0-15,-4 2 0 16,-15 1-153-16,-12 5-1311 0,-17 5-601 15,-10 5-1169-15</inkml:trace>
  <inkml:trace contextRef="#ctx0" brushRef="#br0" timeOffset="3950.99">23700 2063 5946 0,'0'0'765'0,"0"0"3"0,0 0-504 0,0 0 0 0,0 0-79 16,0 0-185-16,39 7 0 16,-14 28 0-16,1 8 0 0,5 11 0 15,3 4 0-15,1 2 0 0,4 4 0 16,4 2 0-16,1-4 0 0,3-5 0 16,-5-6 0-16,-5-7 0 0,0-3 0 15,-10-8 0-15,-4-1-253 0,-9-6-351 16,-3-4-593-16,-7-5-131 15,-4-6-389-15</inkml:trace>
  <inkml:trace contextRef="#ctx0" brushRef="#br0" timeOffset="4714.85">24272 2936 948 0,'0'0'212'0,"0"0"-156"0,0 0 32 0,0 0 448 15,0 0 97-15,0 0-85 16,0 0-196-16,0 0 44 0,0 0 377 16,0 0-281-16,0-11-40 0,-4 10 224 15,4-3-211-15,0 1-69 0,-6-2 156 16,-2-1-328-16,-9-1-52 0,-10 1 16 15,-4-1-155-15,-6 0-33 0,6 0 0 16,2 1 0-16,2-3 0 16,8 2 0-16,3 2 0 0,1-1 0 15,7 2 0-15,4 2 0 0,2 0 0 16,2 1 0-16,-2 1 0 0,2 0 0 16,0 0 0-16,0 0 0 0,4 5 0 15,6 3 0-15,3 6 0 16,7 3 0-16,-3 0-665 0,0-2-103 15,-7-3 35-15,2-3-779 0,-6-1 79 16,-1-4-640-16</inkml:trace>
  <inkml:trace contextRef="#ctx0" brushRef="#br0" timeOffset="4964.87">24177 2987 4806 0,'0'0'1288'0,"0"0"-403"16,0 0 295-16,0 0-1147 0,33-45-33 16,-8 13 0-16,-2-3 0 0,6 2 0 15,-5 0 0-15,5-3 0 16,2-2 0-16,2 2 0 0,1-3 0 15,-10 10 0-15,-3-1-3843 0</inkml:trace>
  <inkml:trace contextRef="#ctx0" brushRef="#br0" timeOffset="5838.96">27286 2805 2797 0,'0'0'748'16,"0"0"-212"-16,58 7 513 0,-15-1-405 15,11 4-172-15,4 3 197 16,2 1-257-16,2 2-76 0,-2 1 104 16,-4 4-351-16,-5 1-89 0,-7 1 0 15,-7 0 0-15,-4 0-93 0,-6-3-371 16,-6 0-260-16,-5-1-105 0,-8-6-1456 15,-1-3-208-15</inkml:trace>
  <inkml:trace contextRef="#ctx0" brushRef="#br0" timeOffset="6138.98">27567 2664 5042 0,'0'0'492'0,"0"0"172"15,0 0-155-15,56 10-1 0,-21-2 120 16,2 6-388-16,0 3-131 0,-8-2-109 16,2 3 0-16,-2-1 0 15,0-2 0-15,0 2-61 0,-2-2-155 16,-6 0-524-16,-5-2-421 0,-5-3-415 0</inkml:trace>
  <inkml:trace contextRef="#ctx0" brushRef="#br0" timeOffset="6401.97">27720 2471 5902 0,'0'0'536'0,"0"0"-183"0,0 0 195 16,0 0-184-16,58 7-56 16,-19 4-127-16,5 3-181 0,-3-1 0 15,-10 4 0-15,-2 0 0 0,-4 2 0 16,-3-1 0-16,-5 1-165 0,-3 0-675 16,-5-6-885-16,-5-1-276 0</inkml:trace>
  <inkml:trace contextRef="#ctx0" brushRef="#br0" timeOffset="6889.07">28107 2221 5814 0,'0'0'232'0,"0"0"112"15,-58 46-91-15,31-18 199 0,-2 11 28 16,2 4-332-16,0 8-40 0,-4 5 36 15,-2 1-72-15,-2 5 73 0,0-1-145 16,0 1 0-16,2-4 0 16,2-3 0-16,6-7 0 0,2-8 0 15,7-5 0-15,3-8-29 0,5-7-387 16,4-9-885-16,2-4-187 0,2-9-721 0</inkml:trace>
  <inkml:trace contextRef="#ctx0" brushRef="#br0" timeOffset="7160.87">28024 2292 5694 0,'0'0'728'16,"0"0"-243"-16,0 0 71 0,0 0 68 15,0 0-519-15,0 0-105 0,37 40 0 16,-24-10 0-16,-5 0 0 16,2-1 0-16,1 2 0 0,-1-1 0 15,-2-2 0-15,-2-2 0 0,3-2 0 0,-5-9 0 16,0-4-325-16,-2-5-783 16,0-6-2306-16</inkml:trace>
  <inkml:trace contextRef="#ctx0" brushRef="#br0" timeOffset="7301.08">27885 2213 2717 0,'-57'14'3870'0,"-8"0"-3378"16,-3 1-300-16,8 0-40 0,15-7-152 15,12-3-504-15,12-5-1745 0</inkml:trace>
  <inkml:trace contextRef="#ctx0" brushRef="#br0" timeOffset="14573.27">29653 7155 1564 0,'0'0'3210'0,"0"0"-2486"0,0 0 0 16,0 0-351-16,0 0-33 0,0 0 116 15,0 0-324-15,18-35-32 0,-13 33 8 16,-1 2-76-16,2 11 44 0,6 13 128 16,7 11-132-16,0 8 5 0,1 5-77 15,1 4 0-15,-3 5 0 16,1 7 0-16,-2 5 0 0,-1 3 0 15,1 4 0-15,-3 1 0 0,1 1 0 16,-1 4 0-16,-1 4 0 16,-1 5 0-16,-2 6 0 0,3 1 0 15,-3 0 0-15,4-3 0 0,-3-3 0 16,1-2 0-16,5-4 0 0,-5 0 0 16,1-4 0-16,3-2 0 0,-4-3 0 15,3-1 0-15,-1-1 0 16,-1-1 0-16,-1-5 0 0,-1-2 0 15,-3-6 0-15,0-4 0 0,-4-7 0 16,2-7 0-16,-4-8 0 0,3-7 0 16,-1-6 0-16,-2-8 0 0,0-6 0 15,0-3 0-15,-2-4 0 16,0-1 0-16,0-2 0 0,-4-9 0 0,-4-4 0 16,-5-4-221-16,1 0-355 15,-1 4-377-15,1 1 257 0,2-1 52 16,-3 0-317-16,1-2 389 0,-3-3 296 15,3 0 276-15,-3 2 44 0,3 0 164 16,0 2 200-16,-1 5-12 16,3-3 213-16,-2 3 575 0,-1 2-571 15,5 1-213-15,0 4 256 0,3 2-300 16,5 2-331-16,-2 0-25 0,0 2 0 16,0 7 0-16,2 8 0 0,2 6 0 15,5 6 0-15,3 3 0 16,0-3 0-16,3 5 0 0,1-3 0 15,3 1 0-15,-1-4 0 0,-1-1 0 16,-3-7 0-16,-2-3 0 0,-6-7 0 16,1-5 0-16,-5-2 0 0,0-2 0 15,-2-1 0-15,-3 0 0 0,-3-6 0 16,0-8 0-16,2-13 0 0,6-10 0 16,6-9 0-16,8-4 0 15,11 0 0-15,2-2 0 0,4 0 0 16,2 2 0-16,0 0 0 0,2 1 0 15,-10 12-1818-15,0 0-1571 0</inkml:trace>
  <inkml:trace contextRef="#ctx0" brushRef="#br0" timeOffset="15105.23">30587 7869 2160 0,'0'0'4399'0,"0"0"-3011"0,0 0-1143 0,0 0-245 0,-37-29 0 15,20 34 0-15,-3 10 0 0,-5 7 0 16,0 9 0-16,-2 6 0 0,7 3 0 16,5 3 0-16,9 3 0 15,6-1 0-15,10-2 0 0,7-5 0 16,8-7 0-16,1-9 0 0,5-8 0 15,5-7 0-15,-3-7 0 0,0-2 0 16,-2-7-1365-16,-11-1-636 16,-1-1-1181-16</inkml:trace>
  <inkml:trace contextRef="#ctx0" brushRef="#br0" timeOffset="15445.22">30841 7971 6090 0,'0'0'1345'0,"0"0"-588"0,0 0-757 16,0 0 0-16,0 0 0 15,-45-14 0-15,26 29 0 0,1 8 0 16,1 3 0-16,7 2 0 0,6 2 0 15,2 2 0-15,4 0 0 0,6-3 0 16,2-5 0-16,5-7 0 0,3-4 0 16,-1-8 0-16,2-5 0 15,-1-8 0-15,-3-8 0 0,-1-3 0 16,-4-5 0-16,-5-4 0 0,-1 0 0 16,-2-2 0-16,-2-1 0 15,-4-1 0-15,-3 4 0 0,-1-2-501 16,0 9-1096-16,4 2-228 0</inkml:trace>
  <inkml:trace contextRef="#ctx0" brushRef="#br0" timeOffset="15615.22">31073 7919 7127 0,'0'0'684'0,"-33"58"-303"15,16-24-381-15,5-3 0 0,2-1 0 16,5-2 0-16,1-4 0 0,4-6 0 15,2-4 0-15,3-3 0 0,1-5 0 16,-2-4-449-16,-2-2-748 16,4-7-351-16</inkml:trace>
  <inkml:trace contextRef="#ctx0" brushRef="#br0" timeOffset="15722.94">31147 7560 4105 0,'0'0'577'0,"0"0"-485"0,0 0-92 16,0 33-100-16,0-11-1129 0</inkml:trace>
  <inkml:trace contextRef="#ctx0" brushRef="#br0" timeOffset="15954.4">31104 8207 4874 0,'0'0'3005'0,"0"0"-2692"0,0 0-313 15,14-58 0-15,3 13 0 0,4-2 0 16,1 3 0-16,1 10 0 16,-2 7 0-16,-3 11 0 0,-5 5 0 15,-3 8 0-15,-6 3 0 0,0 7 0 16,1 10 0-16,-3 12 0 0,-2 8 0 16,0 0 0-16,0-2 0 0,4-9 0 15,2-4 0-15,0-6-2414 0,0-8-1388 16</inkml:trace>
  <inkml:trace contextRef="#ctx0" brushRef="#br0" timeOffset="16359.92">31596 7964 3069 0,'0'0'3385'0,"0"0"-2712"0,0 0 392 15,0 0-1065-15,-35-21 0 0,10 32 0 16,-6 7 0-16,0 12 0 0,0 3 0 16,10 0 0-16,7 1 0 15,6-2 0-15,3-2 0 0,7-2 0 16,7-6 0-16,7-3 0 0,7-6 0 15,6-8 0-15,2-5 0 0,2-2 0 16,0-10-185-16,-8 1-1227 0,0-2-445 16</inkml:trace>
  <inkml:trace contextRef="#ctx0" brushRef="#br0" timeOffset="16509.93">31776 8045 7439 0,'0'0'753'0,"0"0"-753"16,-29 48 0-16,14-19 0 0,3 2 0 16,2 1 0-16,1-2 0 0,3 0 0 15,2-4 0-15,4-5 0 0,2-7-1333 16,0-5-740-16,6-9-1509 0</inkml:trace>
  <inkml:trace contextRef="#ctx0" brushRef="#br0" timeOffset="16669.4">31949 7703 8192 0,'0'0'0'15,"0"0"0"-15,0 0 0 0,0 0 0 16,0 0 0-16,0 0 0 0,0 0-97 16,7 49-967-16,-1-34-1654 0,0 0-1391 15</inkml:trace>
  <inkml:trace contextRef="#ctx0" brushRef="#br0" timeOffset="17008.13">32024 8113 6979 0,'0'0'384'0,"-17"-52"445"0,7 25-829 16,4 9 0-16,0 8 0 0,-3 5 0 16,-3 7 0-16,-5 15 0 0,-5 9 0 15,-3 11 0-15,2 5 0 0,4 3 0 16,5 0 0-16,8-4 0 15,6-7 0-15,4-6 0 0,12-13 0 16,7-9 0-16,4-9 0 0,4-14 0 16,0-11-561-16,-8 4-880 0,0-9-2376 0</inkml:trace>
  <inkml:trace contextRef="#ctx0" brushRef="#br0" timeOffset="17138.95">32160 7699 5994 0,'0'0'625'15,"-31"59"619"-15,13-20-915 0,-5 1-329 16,2 3 0-16,3 4 0 16,1 3 0-16,5 0 0 0,3 0 0 15,5-3 0-15,0-3 0 0,4-4 0 16,0-2-153-16,4-11-2660 0,2-6-1045 0</inkml:trace>
  <inkml:trace contextRef="#ctx0" brushRef="#br0" timeOffset="17612.07">32135 8300 5794 0,'0'0'1065'0,"0"0"-645"0,36-9 493 15,-12-6-913-15,1-4 0 0,-4-3 0 16,-3-3 0-16,-3-2 0 0,-5-2 0 16,-6 0 0-16,-4 4 0 15,0 8 0-15,-8 5 0 0,-4 9 0 16,-3 5 0-16,-5 7 0 0,1 8 0 15,-4 6 0-15,5 4 0 0,-1 2 0 16,7 3 0-16,8 2 0 16,4 0 0-16,8-5 0 0,8-5 0 15,5-5 0-15,2-4 0 0,2-6-25 16,-3-4-23-16,1-4-152 0,0-2 88 16,-5-4 100-16,-3 0-44 15,-5-1-168-15,-4 3 60 0,-1 1 92 0,-3 1 36 16,-2 0 36-16,2-1 40 15,-2 1-28-15,0 0 44 0,0 1 104 16,0-2-72-16,0 1 28 0,0-5 80 16,4-6-92-16,0-6 73 0,4-5-177 15,0-6 0-15,3 0 0 0,1 0 0 16,5 0 0-16,1 1 0 0,1 6 0 16,-3 5 0-16,-1 7 0 15,-7 6 0-15,-4 3 0 0,0 3 0 16,-1 9 0-16,-1 11 0 0,-2 7 0 15,0 3 0-15,-2 0 0 0,2-5 0 16,0-1 0-16,4-4 0 0,-2-6-457 16,4-2-2596-16</inkml:trace>
  <inkml:trace contextRef="#ctx0" brushRef="#br0" timeOffset="17861.36">32716 8096 8192 0,'0'0'0'0,"0"0"0"0,0 0 0 16,0 0 0-16,0 0 0 0,-47-24 0 15,26 41 0-15,0 4 0 0,7 5 0 16,2 4 0-16,5 3 0 0,5 0 0 16,2 0 0-16,6-2 0 15,5-5 0-15,1-5 0 0,7-2 0 16,4-8 0-16,1-3 0 0,3-7 0 15,-2-4 0-15,0-5-193 0,-9-1-947 16,-1-3-2166-16</inkml:trace>
  <inkml:trace contextRef="#ctx0" brushRef="#br0" timeOffset="18095.27">32836 8326 4402 0,'0'0'1472'0,"50"-12"-571"0,-17 0 395 0,0-1-1175 16,0-4-121-16,-2-3 0 15,-2 0 0-15,-6-3 0 0,-9 0 0 16,-6-1 0-16,-5 2 0 0,-10 1 0 16,-5 5 0-16,-5 3 0 0,-5 5 0 15,-3 5 0-15,-4 3 0 0,0 10 0 16,-2 5 0-16,2 5 0 0,6 5 0 16,11 5 0-16,8 4 0 15,8 2 0-15,12 1 0 0,9-3 0 16,4-5 0-16,4-5 0 0,4-5 0 15,1-2 0-15,-9-8-145 0,-5-4-2460 16</inkml:trace>
  <inkml:trace contextRef="#ctx0" brushRef="#br0" timeOffset="27421.58">21852 3781 1196 0,'0'0'224'0,"0"0"1489"0,41-48-472 16,-35 18-505-16,0-5-152 0,-2-3 152 16,-4 0-419-16,0 3-69 0,-2 3 120 15,-10 1-168-15,-5 4-36 0,-5 2 84 16,-5 6-136-16,-8 6-7 0,2 7-105 15,-7 6 0-15,-3 5 0 0,-1 5 0 16,-1 6 0-16,-3 5 0 0,11 2 0 16,4 3 0-16,8 1 0 15,9 1 0-15,6 2 0 0,10 0 0 16,10-1 0-16,13-3-149 0,12-2 5 16,14-7 68-16,9-2 24 0,8-5 52 15,3-3 8-15,-5-4-8 16,-6-1 0-16,-15-2 16 0,-10 0-8 15,-14 0-8-15,-11 0 76 0,-6 0-40 16,-4 1-16-16,-13 4 56 0,-22 7-72 16,-17 9 0-16,-16 7-4 15,-6 5 4-15,7 1-4 0,5 2 16 16,4 3-4-16,7 0-12 0,9 2 0 16,9-1 0-16,10-3 0 0,15-3 0 15,10-5-36-15,14-3 16 0,20-5-20 16,7-7-56-16,9-2 88 0,7-5-12 15,3-2 0-15,-2-5 20 0,-6 0 0 16,-5-8 0-16,-13 0 0 0,-10 2 16 16,-11 1 0-16,-7 1-16 15,-8 4 48-15,-15 0-48 0,-20 12 0 16,-10 4 0-16,-15 7-20 0,2 7 20 16,4-1 0-16,2 4 24 15,4 6-24-15,7 1 56 0,10 0-48 16,8 3 16-16,15-2 32 0,10 0-52 15,6 0-4-15,15-3 0 0,10-5 0 16,10-2-8-16,11-6-24 16,6-6-64-16,6-5-4 0,4-7-28 15,4-4 48-15,-4-3 80 0,-6-9-8 16,-6-2 36-16,-8-3-28 0,-13 2 212 16,-12 2-104-16,-13 5 0 0,-10 3-32 15,-6 2-72-15,-15 9 32 0,-16 11-16 16,-13 11-11-16,-10 7-9 0,-4 6 0 15,6 0 0-15,-4 3 0 0,2 4 0 16,5 3 0-16,7-2 0 16,17-2 0-16,15-4 0 0,16-8 0 15,16-9 0-15,15-7-65 0,17-7-11 16,5-9-12-16,11-6 44 0,7-6 44 16,-1-8 0-16,2-8-4 15,-5-5 4-15,-10-5 4 0,-7 0 0 16,-15 4-4-16,-14 5 16 0,-9 10 0 15,-12 6-16-15,-10 5 40 16,-17 8-40-16,-10 9 0 0,-15 6-4 16,-6 10 8-16,0 1-4 0,-4 3 0 15,2 2-8-15,-2 3 8 0,11-3 0 16,5-1-56-16,11-2 0 0,14-4-20 16,11-5-52-16,10-5-36 0,19-4-292 15,10-7 288-15,12-3 136 0,15-6 16 16,6-2 20-16,4-6-4 0,4-2 32 15,-8-1-8-15,-4 4 64 16,-14 6 360-16,-15 4-120 0,-17 12-44 16,-12 11-135-16,-17 10-149 0,-7 9 0 15,-14 6 0-15,-5-1 0 0,-5-1 0 16,7-6 0-16,8-10 0 16,8-10-25-16,15-11-1447 0,6-8 15 15,12-8-700-15</inkml:trace>
  <inkml:trace contextRef="#ctx0" brushRef="#br0" timeOffset="30954.97">21777 3341 3401 0,'0'0'2437'16,"0"0"-2189"-16,0 0-248 0,0 0 60 15,-62-39-20-15,29 8 60 0,-8-8 92 16,-1-8-83-16,1-11 31 0,-2-12 56 15,1-10-160-15,5-5 4 0,10-3-24 16,9 9-12-16,11 16-4 0,9 17 0 16,7 14-8-16,5 10 8 15,3 4-4-15,5 2 16 0,9-2-12 16,7 3 8-16,5 0-8 0,5 1 0 16,1 2 0-16,7 3-32 0,-8 9-56 15,-7 5-48-15,-6 16 52 16,-6 11 44-16,-4 7 36 0,-11 6 0 15,-5 4 4-15,-7-3 32 0,-4 0-24 16,-7-3-4-16,-1-8 12 0,-2-6-8 16,-1-12-8-16,-1-9 28 0,-1-8-20 15,3-12 4-15,-5-9 24 16,-1-7-24-16,1-6-12 0,3-7 0 16,-3-6-12-16,5-8 12 0,-3-11 24 15,7-6-20-15,8-1 4 0,10 0 124 16,11 8-76-16,10 6-4 0,0 5-24 15,6 8-24-15,5 10-4 0,-1 7 0 16,0 10-16-16,-2 10 16 16,-3 9 0-16,-7 10-8 0,-5 13 8 15,-3 9 0-15,0 8-4 0,-5 4 4 16,-5 5 12-16,3-1-8 0,-8-2-8 16,7-4-76-16,-5-3-152 0,0-6-5 15,-2-3-259-15,-6-6 204 0,0-3 128 16,-10-7-144-16,-4-2-80 15,-7-6 124-15,-2-6 236 0,-2-6 28 16,9-9 248-16,1-9 484 0,5-9-356 16,6-10-112-16,8-6-72 15,13 2-180-15,7 2-8 0,14 6-4 16,5 5-16-16,7 6 16 0,-1 6 20 16,3 6 44-16,6 7 29 0,-2 5 7 15,-7 4-44-15,-7 6 40 0,-1 5 32 16,-4 3-120-16,-2 4 20 0,-4 3 24 15,-6 3-48-15,-4 3 16 0,-9 6 8 16,-10 5-20-16,-6 0 4 16,-12 4 28-16,-3-3-32 0,-4-4 8 15,3-6 48-15,1-8 60 0,4-9 108 16,9-6 104-16,2-5-272 0,4-3 20 16,6-11-36-16,11-17-44 0,6-10-4 15,12-11 0-15,6-7-20 0,5 1-4 16,7-1-40-16,5 3-36 15,2 8 52-15,6 11-56 0,2 10-4 16,1 9 108-16,3 8 24 0,-8 6 48 16,4 5 48-16,-2 9 52 0,1 6-144 15,-5 7 28-15,-9 5-24 16,-1 7-19-16,-11 3-13 0,-8 4 0 16,-8 3-49-16,-14 2-27 0,-11 1-68 15,-13 0 20-15,-12 0 116 0,-6-4-20 16,-4-6 36-16,0-10-8 0,4-7 64 15,4-12-64-15,5-7 40 0,5-7 4 16,11-12-24-16,2-11-12 16,4-12 0-16,2-10-4 0,6-11-4 15,6-4 0-15,7-2-64 0,8 3 40 16,12 10 4-16,13 8-16 0,10 10 36 16,4 9-4-16,7 4-4 0,1 5 8 15,1 3 0-15,1 4-20 16,-3 7 16-16,-7 3 4 0,-4 7-68 15,-10 7 64-15,-9 7-8 0,-10 7-12 16,-6 5 24-16,-12 10-4 0,-9 2 16 16,-8 3-12-16,-12 2 28 0,-9 0-12 15,-6-6-16-15,-2-6 12 16,0-7-4-16,2-9-8 0,5-10 4 16,1-10-4-16,5-5-8 0,3-13-76 15,5-6-4-15,8-9 44 0,0-7 32 16,12-6-44-16,7-2 56 0,4-4 0 15,6 4-20-15,6 3 4 0,10 8 8 16,7 3-28-16,6 8 36 0,4 6-8 16,4 9-4-16,0 5 12 15,0 9 0-15,-4 7 12 0,-6 8 48 16,-8 8 128-16,-11 7-68 0,-12 5 32 16,-11 3 112-16,-12 3-223 0,-4 0-41 15,-12-2 0-15,-7-1 0 16,-2-4 0-16,-2-7 0 0,3-6 0 15,3-8 0-15,7-9 0 0,3-4 0 16,3-5 0-16,4-6-93 0,0-9-31 16,2-15 96-16,6-7 24 0,7-8-24 15,3-2 28-15,7 2 0 16,10 1-4-16,8 5 4 0,15 6-4 16,6 3-20-16,4 5 24 0,7 6 0 15,1 5 0-15,0 4 0 0,-1 9 0 16,-5 1 0-16,-4 11 0 0,-6 5 60 15,-4 9-56-15,-7 9 28 0,-7 4 40 16,-12 5-64-16,-9 3 12 16,-13 1 12-16,-8-1-12 0,-14 1-20 15,-11-4 32-15,-8-4-20 0,-7-6-12 16,-1-8 17-16,0-7-17 0,-1-8 0 16,5-10 0-16,6-8 0 0,2-8 0 15,10-9 0-15,7-7 0 16,5-8 0-16,9-9 0 0,4-8-25 15,13-1-11-15,14 1-24 0,12 3-40 16,15 5 52-16,13 5 44 0,9 5-44 16,7 4 48-16,6 6 0 0,6 6-8 15,3 7 8-15,1 5 0 16,-2 11-12-16,0 6 12 0,-7 10 128 16,-8 7-56-16,-11 7 44 0,-9 4-91 15,-12 3-25-15,-13 3 0 0,-12 3 0 16,-10-1 0-16,-17-1 0 0,-7-1 0 15,-13-1 0-15,-11-2 0 0,-6-5 0 16,-5-6 0-16,3-8 0 0,4-10 0 16,6-8 0-16,7-6 0 15,7-11 0-15,5-8 0 0,8-10 0 16,2-6 0-16,10-9 0 0,9-1 0 16,8-1 0-16,10 2 0 0,13 4 0 15,10 5 0-15,10 3 0 16,13 3 0-16,8 2 0 0,11 3 0 15,7 7 0-15,-1 6 0 0,-3 11 0 16,-6 6 0-16,-14 8 0 0,-12 10 0 16,-15 6 0-16,-17 8 0 0,-14 6 0 15,-12 4 0-15,-15 7 0 16,-9 2 0-16,-11 0 0 0,-9 1 0 16,-4-2 0-16,-6-4 0 0,-5-4 0 15,-3-7 0-15,-1-7 0 0,-1-10-13 16,1-8-83-16,3-9 28 0,2-4-76 15,6-9 52-15,6-7 52 0,6-7 20 16,8-7 4-16,9-7 16 16,6-7 32-16,13-4-28 0,9 0-4 15,16 7 0-15,7 11-44 0,15 8 28 16,6 7 12-16,11 5-16 0,3 7 20 16,5 6 152-16,4 7-124 15,-4 10-12-15,-5 4-16 0,-3 8-8 0,-9 4 8 16,-12 5 4-16,-13 1 12 15,-12 6-16-15,-16 0 108 0,-11 1-68 16,-8 2 8-16,-13-4 60 0,-6-2-108 16,-6-3 25-16,-8-5-25 0,-8-5 0 15,-7-6 0-15,-4-7-77 16,-2-5-103-16,0-9 84 0,5-2-168 16,9-10 76-16,9-8 20 0,14-7-136 15,7-7-125-15,12-2-27 0,6-3-116 16,8 5 320-16,13 6 220 0,8 3 12 15,11 8 40-15,5 3-4 0,9 4 316 16,2 4 28-16,2 4-92 16,0 5 20-16,-4 4-196 0,-2 8 61 15,-4 9 231-15,-5 11-200 0,-10 6 144 16,-12 4-12-16,-12 2-144 0,-13 0-47 16,-11 3-125-16,-14 2 0 0,-6-3 0 15,-8-1 0-15,0-2 0 0,-2-4 0 16,-3-2 0-16,3-7 0 15,-3-4 0-15,5-7 0 0,2-7 0 16,6-6 0-16,10-7 0 0,9-4-149 16,8-4 109-16,6-11 40 0,6-6-76 15,6-8 40-15,9-2 12 16,6 3-48-16,8 6 68 0,5 7 0 16,7 9-20-16,5 6 24 0,4 7 16 15,-2 8-12-15,-5 7 88 0,-5 8 108 16,-9 6-176-16,-8 7 40 0,-8 5-35 15,-11 2-29-15,-8 5 0 16,-12 3 0-16,-13 3 0 0,-12 6 0 0,-11-1 0 16,-3 0 0-16,1-4 0 15,5-7 0-15,6-7 0 0,8-7 0 16,6-9 0-16,4-4 0 0,7-9 0 16,4-7 0-16,2-5-13 0,3-4-283 15,3-2-260-15,0-1 140 16,9-2 140-16,3-4 147 0,7-3 93 15,-1 1 36-15,5 5 16 0,4 4-12 16,0 9 65-16,4 7 219 0,4 5-64 16,-6 6 0-16,-2 8 128 15,-9 6-312-15,-5 5-4 0,-9 6 0 16,-4 2-32-16,-6 3 16 0,-11-1 36 16,-6-1-44-16,-6-2-8 0,-4 0-4 15,-4-2 32-15,-2-2-32 0,-4-4 24 16,-1-5-4-16,3-3-20 0,6-9 8 15,10-9-4-15,10-7-8 0,11-9-40 16,8-4-228-16,17-2-136 16,12-7-116-16,11-2 331 0,7-1 161 15,1 6 16-15,4 6-16 0,-1 6 32 16,-3 12 48-16,-6 8 69 0,-9 6 31 16,-10 7 148-16,-9 3-140 15,-9 2 20-15,-9 2 72 0,-7 1-216 16,-11 1 8-16,-9 0 72 0,-8 0-24 15,-11-1 16-15,-7-3 72 16,-7-4-143-16,-2-3-33 0,-5-6 0 16,1-6 0-16,6-7 0 0,9-8 0 15,13-6 0-15,14-4-69 0,13-5-239 16,11 0 20-16,13-1 96 0,16 3-132 16,10-1 144-16,8 4 108 0,7 4 64 15,4 5-24-15,2 2 32 0,0 3 44 16,-4 4 52-16,-9 2 92 0,-14 4 228 15,-10 4-132-15,-17 2-8 16,-8 4-107-16,-10 4-169 0,-15 0 0 16,-6 0 0-16,-4-3 0 0,-5-5 0 15,3-3 0-15,2-5 0 0,-2-5 0 16,-3-4 0-16,-1-4 0 16,-5-3 0-16,3-5 0 0,-3-1 0 15,5-7 0-15,6-6 0 0,12-9 0 16,15-13 0-16,20-20-413 0,6 7-1444 15,22-19-2441-15</inkml:trace>
  <inkml:trace contextRef="#ctx0" brushRef="#br0" timeOffset="41694.74">3161 17175 3953 0,'0'0'1509'0,"0"0"-1289"15,58 9-220-15,-9-4 0 16,15-3 100-16,6-2-84 0,9 0 36 16,8 0 88-16,10 0-72 0,6 0 24 15,13 0 128-15,6 0-48 0,8 3 45 16,9 0 151-16,8 3-140 16,3 1-36-16,12-1 56 0,7 4-192 15,5-2 28-15,10 0-20 0,4 2-52 16,6-1-12-16,3 4 16 0,11-1-8 15,-3 0-8-15,10-4 0 16,6 3 4-16,0-4-4 0,9 0 36 16,1-1 0-16,3-2 45 0,2 1-81 15,-1 0 0-15,1 2 0 0,-9 2 0 16,5 0 0-16,-3-2 0 0,-14 3 0 16,-4-1 0-16,-17 1 0 0,-16-2 0 15,-15 0-253-15,-16 1-255 0,-19-6-573 16,-39 1-83-16,-14-4-357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9:02:52.501"/>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FFFF"/>
    </inkml:brush>
  </inkml:definitions>
  <inkml:trace contextRef="#ctx0" brushRef="#br0">8029 4364 4434 0,'0'0'364'0,"53"0"-48"16,-11-1-160-16,-1-3 24 0,11-2-68 15,6 3-100-15,8-2 52 0,10 0 96 16,9 3-104-16,6 0-20 0,12 1 0 15,3 1-24-15,3 0-12 0,3 0 4 16,4 0-4-16,-1 0 0 0,5 0 0 16,0 0 4-16,2 0-4 15,4 0 0-15,5 0 4 0,-5-1-4 16,6 1 4-16,-2 0 4 0,-2 0-8 16,-4 0 0-16,-2 0 8 15,-2 0-8-15,-8 0 0 0,-7 0-20 16,-6 2-128-16,-14 0-324 0,-6 1 4 15,-11 1 16-15,-6 0-361 0,-14-1 373 16,-11-2-8-16,-17-1-1921 0</inkml:trace>
  <inkml:trace contextRef="#ctx0" brushRef="#br0" timeOffset="17292.91">9317 1619 1860 0,'0'0'292'0,"0"0"1477"0,4-39-304 15,-4 26-761-15,-4 0-119 0,4-2 63 16,-7 3-424-16,-1-3-88 0,2 0 72 15,-4-2-140-15,-1 1 4 0,-1-1 76 16,1 3-135-16,1 4-13 0,0 2 0 16,-5 6 0-16,3 2 0 0,-3 10 0 15,-5 6 0-15,-1 7 0 0,0 6 0 16,5 3 0-16,-1 4 0 16,7 1 0-16,6 1 0 0,4 0 0 15,4-5 0-15,2-3 0 0,11-6 0 16,1-5-13-16,5-4-19 0,4-7 32 15,2-6-4-15,4-4-8 16,2-8 12-16,2-9-216 0,-4-2-112 16,3-3-84-16,-10-2-545 0,-9 5-315 15,-7 0-493-15</inkml:trace>
  <inkml:trace contextRef="#ctx0" brushRef="#br0" timeOffset="17571.34">9337 1006 3381 0,'0'0'1173'0,"0"0"-473"0,0 0 48 15,-4-34 329-15,4 34-537 0,-2 0-148 16,-2 6-211-16,-2 12-181 0,2 17 0 15,-7 17 0-15,11 8 0 16,0 4 0-16,4 3 0 0,3-3 0 16,3 6 0-16,-4 2 0 0,2 0 0 15,-1 0 0-15,-1-7 0 0,4-5 0 16,-6-8 0-16,-2-11-957 16,-2-13-292-16,0-7-632 0</inkml:trace>
  <inkml:trace contextRef="#ctx0" brushRef="#br0" timeOffset="18314.29">8103 1423 4317 0,'0'0'881'0,"0"0"-341"0,10-41 277 15,1 21-389-15,3-3-100 0,3-1 80 16,6 0-288-16,-3 2 16 0,5 2 56 15,-4 4-167-15,1 4-25 0,-1 4 0 16,0 6 0-16,-1 2 0 0,-5 9 0 16,1 6 0-16,-5 7 0 0,-5 8 0 15,-6 7 0-15,0 6 0 0,-10 4 0 16,-5 5-77-16,-8 1-31 16,-1-1-116-16,-3 1-56 0,0-4 280 15,-6-4-12-15,8-4 8 0,-6-6 4 16,10-10 4-16,5-4 16 0,1-7-20 15,9-6 52-15,2-4-36 16,4-1 0-16,0-2-16 0,8 2 12 16,9 0-12-16,8-3 8 0,8 0 8 15,2-5-16-15,2 1 0 0,-4-1-16 16,-2-1 8-16,-4 1-228 0,-2 2-316 16,-9 0-337-16,-5-1-2380 0</inkml:trace>
  <inkml:trace contextRef="#ctx0" brushRef="#br0" timeOffset="19216.07">8690 1601 4189 0,'0'0'685'0,"0"0"-193"0,0 0 228 16,0 0-344-16,-20 59-103 0,15-20 59 15,5 4-260-15,0-3-16 0,0-3-16 16,0 1-32-16,0-4-8 16,0-2 0-16,0-2-236 0,0-5-289 15,-4-8-1055-15,4-4-473 0</inkml:trace>
  <inkml:trace contextRef="#ctx0" brushRef="#br0" timeOffset="19404.68">8769 1608 5694 0,'0'0'604'0,"0"0"225"15,0 0-345-15,-15 51-92 0,15-28-203 16,4 0-189-16,7-1 0 0,-5 4 0 15,4-1 0-15,-4 3 0 0,1 2 0 16,-3-1-797-16,-4-5-448 0,0-3-3013 0</inkml:trace>
  <inkml:trace contextRef="#ctx0" brushRef="#br0" timeOffset="19576.5">8554 1698 6318 0,'0'0'1021'16,"0"0"-357"-16,0 0-475 0,0 0-189 16,0 0 0-16,60-28 0 0,-19 22 0 15,5 1 0-15,1-1 0 16,1 2 0-16,3-1 0 0,3-4-693 0,-11 2-1340 16,-1-2-1004-16</inkml:trace>
  <inkml:trace contextRef="#ctx0" brushRef="#br0" timeOffset="20105.53">8138 2149 5346 0,'0'0'448'0,"0"0"-348"0,0 0 8 0,44 11-96 15,9-4 356-15,24-4 129 0,24-4-317 16,9-11-84-16,12 0 16 0,8-1-56 16,6 2 12-16,-3 8-44 15,-7 3-24-15,-6 8-56 0,-19 4-813 16,-25-4-607-16,-12-1-293 0</inkml:trace>
  <inkml:trace contextRef="#ctx0" brushRef="#br0" timeOffset="20691.71">8748 2555 4486 0,'0'0'496'0,"0"0"120"0,43-45 365 0,-18 20-589 15,8-6-80-15,2-3 140 0,5-3-300 16,5 1-12-16,-1 1 25 0,3 7-165 16,-1 7 0-16,-9 11 0 15,-10 10 0-15,-2 14 0 0,-13 11 0 16,-2 9 0-16,1 10 0 0,-11 7 0 15,4 6 0-15,-4 4 0 0,0-1 0 16,0-2 0-16,2-2 0 0,8-6 0 16,0-6 0-16,5-8 0 0,-1-7-65 15,-1-7-195-15,1-6-68 0,-3-9-488 16,-1-5-113-16,-8-2-247 16,2-3-2310-16</inkml:trace>
  <inkml:trace contextRef="#ctx0" brushRef="#br0" timeOffset="20847.56">9159 2636 6222 0,'-51'35'389'0,"3"2"179"0,-6 7-144 16,3-1-80-16,3 1-99 0,5-3-245 16,8-1 0-16,8-5-89 15,4-15-683-15,9-7-677 0</inkml:trace>
  <inkml:trace contextRef="#ctx0" brushRef="#br0" timeOffset="21593.86">9999 1758 5138 0,'0'0'596'0,"0"0"-304"15,0 0-288-15,0 0 184 0,47 55 104 16,-26-28-215-16,2-2-41 16,1-1-8-16,3 0-20 0,4 0-8 15,0 2 0-15,-4 2-40 0,0-2-137 16,-10-1-163-16,-3-5 24 0,-4-4 100 15,-10-2 76-15,-4-2 140 16,-6-2 8-16,-7 3 236 0,-9-1-16 16,-1 0-24-16,-8-3 160 0,-3 1-155 15,-5-3 55-15,2 0 160 0,-1-3-260 16,-1-2-52-16,8 0-44 0,4-2-64 16,14 0-8-16,11 0-44 15,6 0-132-15,0-1-156 0,16 0-609 16,-1 1-163-16,12-1-53 0</inkml:trace>
  <inkml:trace contextRef="#ctx0" brushRef="#br0" timeOffset="22009.67">10455 1825 5406 0,'0'0'880'15,"0"0"-583"-15,0 0-77 0,0 0 120 16,27 38 56-16,-4-18-160 0,8-2 20 16,6-4-240-16,5 1 16 0,-1 1-12 15,-4 2-12-15,-6 4-16 0,-10 3-84 16,-5 1-292-16,-9 2 208 16,-9 2 120-16,-9 5 48 0,-14 1 8 15,-6 2 72-15,-2 1-8 0,-4-2 112 16,0-6 72-16,2-5-176 0,8-7-28 15,6-6-44-15,5-9-192 16,10-4-452-16,1-10-1725 0</inkml:trace>
  <inkml:trace contextRef="#ctx0" brushRef="#br0" timeOffset="22547.85">11096 2124 4065 0,'0'0'533'0,"0"0"387"16,0 0-240-16,0 0-119 0,0 0 327 16,0 0-476-16,0 0-279 0,48-61-133 15,-25 21 0-15,-3 1 0 0,1 2 0 16,-5 0 0-16,3 5 0 16,-7 5 0-16,-1 4 0 0,-5 11 0 15,-2 5 0-15,0 6 0 0,-2 3 0 16,2 11 0-16,1 14 0 0,-3 10 0 15,2 11 0-15,-4 7 0 16,0-2 0-16,0 3 0 0,0 1 0 16,0-3 0-16,-4 0 0 0,2-6 0 15,2-5-105-15,-5-8-811 0,5-5 39 16,0-10-191-16,0-3-1873 0</inkml:trace>
  <inkml:trace contextRef="#ctx0" brushRef="#br0" timeOffset="22736.36">11103 2445 6559 0,'0'0'140'0,"0"0"1036"15,0 0-859-15,0 0-317 0,51 13 0 16,-7-12 0-16,11-1 0 16,5-5 0-16,-2-2 0 0,-2-1 0 15,2-1 0-15,-4-3 0 0,-13 1 0 16,-10-2-1978-16</inkml:trace>
  <inkml:trace contextRef="#ctx0" brushRef="#br0" timeOffset="30798.16">28191 15255 2128 0,'0'0'949'0,"0"0"-237"0,-29-48 541 15,27 34-601-15,2 3-104 0,0 5 133 16,7 5-373-16,5 1 60 0,5 7 225 16,3 6-593-16,5 7 0 0,0 11 0 15,4 5 0-15,4 8 0 0,4 9 0 16,2 5 0-16,5 7 0 0,-5 6 0 15,2 5 0-15,-6-1 0 0,-1-4 0 16,-6-6 0-16,-1-9 0 16,-2-11 0-16,-2-9 0 0,-4-11 0 15,-5-11 0-15,-4-9 0 0,-3-8-401 16,-7-8-1948-16,0-13-456 0</inkml:trace>
  <inkml:trace contextRef="#ctx0" brushRef="#br0" timeOffset="31018.35">28444 15078 5506 0,'0'0'800'0,"0"0"-91"0,0 0 227 16,0 0-732-16,0 0-167 0,37 59-37 15,6-14 0-15,13 9 0 0,2 4 0 16,-2-2 0-16,0 6 0 0,-5 0 0 15,-5 0 0-15,-9 0 0 0,-6-1 0 16,-6-2 0-16,-9-7 0 16,-3-6 0-16,-7-14-693 0,-4-9-744 0</inkml:trace>
  <inkml:trace contextRef="#ctx0" brushRef="#br0" timeOffset="31393.12">29002 14708 5470 0,'0'0'912'0,"0"0"-335"16,0 0 507-16,18 40-935 0,-1-8-149 16,1 10 0-16,7 1 0 0,4 0 0 15,6 3 0-15,5 4 0 16,3 1 0-16,2 0 0 0,-5-2 0 15,-3-2 0-15,-8-4 0 0,-6-3 0 16,-7-2 0-16,-3-3 0 0,-7-3-497 16,-6-10-1224-16,-2-5-3693 0</inkml:trace>
  <inkml:trace contextRef="#ctx0" brushRef="#br0" timeOffset="31673.31">28419 15619 5862 0,'41'-27'941'0,"3"-4"-161"16,9-11-171-16,7-7-609 15,6-8 0-15,15-7 0 0,10-4 0 16,12-6 0-16,15-3 0 0,8-3 0 15,4 5 0-15,5 3 0 0,-5 8 0 16,-4 5 0-16,-14 11 0 0,-13 7 0 16,-14 8 0-16,-21 3-545 15,-15 8 53-15,-18 1 16 0,-14 7-1221 16,-11 2-820-16</inkml:trace>
  <inkml:trace contextRef="#ctx0" brushRef="#br0" timeOffset="31971.16">29752 14313 5574 0,'0'0'564'0,"35"13"-328"16,2-6 145-16,9-1 363 0,1 1-424 15,3 2-116-15,-4 2-80 0,-3 3-116 16,-10 4-16-16,-8 5 8 0,-13 4-232 16,-10 5 28-16,-6 6-4 15,-10 1 132-15,-7 3 76 0,-4-1 68 16,0 1 8-16,-6-2 100 0,5-3-68 16,-3-3-108-16,2-4-44 0,4-8-672 15,6-5-601-15,3-9-1176 0</inkml:trace>
  <inkml:trace contextRef="#ctx0" brushRef="#br0" timeOffset="32881.35">25103 12936 3073 0,'0'0'1885'15,"-70"41"-1169"-15,16-16-108 0,-2 2 85 0,-8 3-17 16,-10 4-440-16,-11 5-56 16,-4 3-80-16,-2 0-84 0,9 0-16 15,7-2 0-15,9-2-8 0,10-5 8 16,15-5-216-16,12-5-212 0,16-7-48 15,18-9-521-15,17-7 257 16,18-9-293-16,-1-3-591 0,13-10-489 0</inkml:trace>
  <inkml:trace contextRef="#ctx0" brushRef="#br0" timeOffset="33102.44">25562 13003 3461 0,'0'0'1581'15,"0"0"-1309"-15,0 0 56 0,-54 30 556 16,11-10-615-16,-9 4-117 0,-12 3-72 16,-4 3-64-16,-13 5-16 0,-8 6 0 15,-6 3 16-15,2 2-16 16,0 1 120-16,-2 0-28 0,2 1-60 16,2-2-32-16,6-2-324 0,7-4-36 15,12-7-325-15,12-7-35 0,17-9-381 16</inkml:trace>
  <inkml:trace contextRef="#ctx0" brushRef="#br0" timeOffset="33336.72">25614 13296 6530 0,'-40'23'161'0,"-15"4"-141"0,-24 11 28 16,-12 5-44-16,-10 7 0 0,-9 5-4 15,1 1-4-15,1-2-8 16,9-1-20-16,8-4-217 0,6-6-75 16,17-8-572-16,25-11-337 0,5-10-728 0</inkml:trace>
  <inkml:trace contextRef="#ctx0" brushRef="#br0" timeOffset="33767.01">24481 12913 5046 0,'0'0'712'15,"0"0"-180"-15,0 0-71 0,0 0-229 16,10 59 44-16,3-3 204 16,3 14-240-16,5 11-40 0,8-2-187 15,4 9-13-15,8 2 0 0,7 4 0 16,1 3 0-16,3-1 0 0,-2-3 0 15,-5-5 0-15,-6-12 0 0,-10-8 0 16,0-7-261-16,-10-10-347 0,-7-10-789 16,-3-12-328-16,-9-11-1156 0</inkml:trace>
  <inkml:trace contextRef="#ctx0" brushRef="#br0" timeOffset="34156.94">24805 14255 3701 0,'0'0'817'0,"0"0"-265"16,-47 1 180-16,28-13-80 0,-3-5 5 16,1-6-365-16,-4-8-52 0,-2-8 164 15,-4-5-259-15,0-5-145 0,2 5 0 16,7 9 0-16,7 13 0 0,9 11 0 15,4 7 0-15,2 4 0 0,0 4 0 16,10 11 0-16,11 13 0 0,8 10 0 16,8 4 0-16,4 1 0 0,1-9 0 15,3-2 0-15,5-6 0 16,-3-6 0-16,9-7 0 0,-4-7 0 16,-5-6 0-16,-7-7 0 0,-1-7 0 15,-12-5 0-15,-7-6 0 16,-7-2 0-16,-7-3 0 0,-4 0 0 15,-2 0 0-15,0-1 0 0,0 3 0 16,0 0 0-16,0 3-753 0,0 7-1056 16,2-1-1164-16</inkml:trace>
  <inkml:trace contextRef="#ctx0" brushRef="#br0" timeOffset="34841.24">24225 14984 5882 0,'0'0'100'15,"-9"52"-76"-15,7-4 104 0,2 9 469 16,4 10-309-16,3 8-80 0,3 4 160 16,0 4-260-16,3 4 36 15,1-3 100-15,5 0-143 0,1-7-101 16,1-6 0-16,0-9 0 0,-1-10 0 16,1-13-225-16,-4-12-671 15,-5-11-481-15,-2-12-3981 0</inkml:trace>
  <inkml:trace contextRef="#ctx0" brushRef="#br0" timeOffset="35043.18">24545 14922 6378 0,'0'0'197'0,"4"42"99"0,-4-4 248 15,0 6-76-15,0 8-159 0,0 7-309 16,0 5 0-16,2 6 0 0,4 5 0 15,1 3 0-15,3 3 0 0,-2-2 0 16,0-4 0-16,1-9 0 16,1-8 0-16,-2-9-45 0,-1-11-763 15,-3-13-1805-15,-2-11-849 0</inkml:trace>
  <inkml:trace contextRef="#ctx0" brushRef="#br0" timeOffset="35314.6">24781 14927 5694 0,'0'0'380'0,"6"59"665"15,2-9-477-15,5 7-63 0,1 5-505 16,3 4 0-16,5 1 0 16,7-2 0-16,0 1 0 0,0-2 0 15,0-3 0-15,-6-3 0 0,-3-4 0 16,-3-4 0-16,-7-5 0 0,-3-6-353 16,-7-11-1724-16,0-10-424 0</inkml:trace>
  <inkml:trace contextRef="#ctx0" brushRef="#br0" timeOffset="35603.82">23879 15613 5954 0,'0'0'376'0,"75"-32"581"16,-13 8-393-16,16-1-223 16,15-5-341-16,7-2 0 0,5 0 0 15,7-1 0-15,-1 0 0 0,-1 1 0 16,-1 1 0-16,-5 3 0 0,-5 4 0 16,-4 5-429-16,-8 4-247 15,-9 4 200-15,-7 2 11 0,-26 5-631 16,-8-1-249-16</inkml:trace>
  <inkml:trace contextRef="#ctx0" brushRef="#br0" timeOffset="35893.25">25190 14944 6591 0,'0'0'776'0,"0"0"-516"0,19 33 8 16,14-12-12-16,12-1-215 0,9 2-41 15,6-2 0-15,0 0 0 16,-4 0 0-16,-13 5 0 0,-14 4-85 15,-21 6 49-15,-18 8 28 0,-23 4 16 16,-15 4 113-16,-10 0-121 0,-2-4 0 16,13-13 0-16,1-9-2786 0</inkml:trace>
  <inkml:trace contextRef="#ctx0" brushRef="#br0" timeOffset="37095.46">26513 14855 3549 0,'0'0'2873'0,"0"0"-2200"0,0 0-189 16,0 0-460-16,83-7 104 0,3-12 320 16,24-6-435-16,14-4-13 15,-2 0 0-15,2-1 0 0,-2 4 0 16,-8 1 0-16,-13 4 0 0,-12 3-205 16,-17 3-875-16,-14 0-77 0,-21 7-143 15,-12-3-2394-15</inkml:trace>
  <inkml:trace contextRef="#ctx0" brushRef="#br0" timeOffset="37342.32">26589 14574 5882 0,'0'0'236'0,"73"-29"88"16,-22 10-131-16,3-2-5 0,8 0 76 15,6 1-16-15,7-1-12 16,3 3-92-16,5 0-132 0,0 1-24 16,-5 1-232-16,-3 0-616 0,-20 6-433 15,-7 1-2001-15</inkml:trace>
  <inkml:trace contextRef="#ctx0" brushRef="#br0" timeOffset="37592.44">26523 14351 6775 0,'58'-12'568'0,"12"-2"-80"0,17-6-127 16,2-1-361-16,6-1 0 0,0-3 0 15,2 0 0-15,-4 2 0 16,-4 0 0-16,-10 3 0 0,-9 2 0 16,-12 1-1073-16,-21 6-532 0,-8 0-1232 0</inkml:trace>
  <inkml:trace contextRef="#ctx0" brushRef="#br0" timeOffset="38109.35">26839 13666 4237 0,'0'0'1865'0,"0"0"-1433"0,0 0 49 15,5 48-237-15,-3-1 124 0,0 15 197 16,0 9-565-16,4 3 0 0,6 4 0 16,5 4 0-16,6 2 0 0,2 5 0 15,-1 1 0-15,-1 0 0 16,-2-4 0-16,-7-8 0 0,-1-7 0 16,-1-8 0-16,-2-10 0 0,3-11 0 15,-1-18-225-15,-2-13-1159 16,1-11-761-16</inkml:trace>
  <inkml:trace contextRef="#ctx0" brushRef="#br0" timeOffset="38313.22">26804 13684 5350 0,'0'0'376'0,"-39"3"513"16,12 8-445-16,-8 7-68 0,-4 7-64 16,-3 3-248-16,-1 2 64 0,2-2 64 15,8-1-172-15,8-6-4 16,8-5-16-16,5-8-36 0,8-5-344 16,4-3-1281-16,-2-3-640 0</inkml:trace>
  <inkml:trace contextRef="#ctx0" brushRef="#br0" timeOffset="38466.92">26784 13605 6875 0,'0'0'736'0,"72"25"-155"16,-22-8-581-16,1-2 0 0,5-1 0 16,0-3 0-16,0-1 0 0,-2-6 0 15,-13-1-921-15,-6-3-1508 0</inkml:trace>
  <inkml:trace contextRef="#ctx0" brushRef="#br0" timeOffset="75523.95">15005 10681 2629 0,'0'0'1228'0,"0"0"-351"16,0-39 439-16,0 26-695 0,0 3-29 15,0 4 212-15,0 4-679 0,0 2-125 16,-4 0 0-16,-2 13 0 16,-4 17 0-16,-5 13 0 0,-4 11 0 15,-5 9 0-15,3 1 0 0,-6 5 0 16,0 3 0-16,2-1 0 15,5-6 0-15,3-9 0 0,7-9 0 16,0-9 0-16,10-11 0 0,0-10 0 16,6-12-477-16,2-5-928 0,2-8-2572 0</inkml:trace>
  <inkml:trace contextRef="#ctx0" brushRef="#br0" timeOffset="75791.17">14989 10655 3185 0,'0'0'2989'0,"0"0"-2092"16,0 0-305-16,0 0-63 0,0 0-529 16,22 62 0-16,-7-24 0 0,-3 5 0 15,3 4 0-15,1 5 0 0,1 2 0 16,-7 6 0-16,5-2 0 15,-5 1 0-15,-4-6 0 0,-2-7 0 16,3-6 0-16,-3-10 0 0,2-9 0 16,-2-8 0-16,-2-8 0 0,-2-4-1682 15,4-9-1047-15</inkml:trace>
  <inkml:trace contextRef="#ctx0" brushRef="#br0" timeOffset="75974.81">14827 11114 6623 0,'0'0'192'16,"0"0"904"-16,0 0-815 0,38-10-281 16,-3 4 0-16,2 2 0 0,0-2 0 15,-2 1 0-15,-2-2 0 0,-2-2 0 16,-8 2 0-16,-4-5-3710 0</inkml:trace>
  <inkml:trace contextRef="#ctx0" brushRef="#br0" timeOffset="76411.22">15290 10960 2985 0,'0'0'2137'0,"0"0"-624"15,-26 41-961-15,26-20 12 0,6 8-123 16,2 2-441-16,2 2 0 0,3 2 0 16,1-2 0-16,3-2 0 0,-3-2 0 15,-1-4 0-15,1-4 0 16,-3-8 0-16,-5-5 0 0,0-3 0 15,-4-5 0-15,4-1 0 0,0-13 0 16,5-10 0-16,-1-10 0 0,0-7 0 16,1 0-405-16,-5 11-639 0,0 0-485 15</inkml:trace>
  <inkml:trace contextRef="#ctx0" brushRef="#br0" timeOffset="76814.75">15448 11214 5710 0,'0'0'1125'0,"0"0"-525"0,41-2 157 15,-20-10-757-15,1-4 0 0,3-7 0 16,-8 1 0-16,-1-3 0 0,-5-1 0 16,-1 0 0-16,-6 3 0 0,-4 1 0 15,0 1 0-15,-4 3 0 16,-2 5 0-16,2 4 0 0,-3 7 0 15,3 2 0-15,-2 7 0 0,-4 7 0 16,-1 11 0-16,1 5 0 0,4 2 0 16,6-2 0-16,0-4-381 0,10 0-207 15,0-2-461-15,11 1 573 16,2-1 392-16,2 1 84 0,2 0 12 16,-1-2-8-16,3-3-4 0,-2-3-16 15,-4-6-152-15,-2-3-504 16,-1-4 368-16,-9-4 304 0,-7 0 112 15,-2-9 344-15,-2-7 224 0,-6-7 537 16,-1-8-613-16,-1-2-160 0,2-2-235 16,6 0-209-16,0 3 0 0,4 1 0 15,2 9 0-15,5 3 0 0,-1 6 0 16,2 2 0-16,3 4 0 0,1 3-1009 16,-1 1 80-16,-1 3-399 0</inkml:trace>
  <inkml:trace contextRef="#ctx0" brushRef="#br0" timeOffset="77129.89">16010 11069 5978 0,'0'0'773'0,"-39"-16"-361"15,14 9 192-15,0 7-468 16,6 5-60-16,-1 9-36 0,-1 6-40 16,4 2 40-16,7 3-16 0,2-2-24 15,8 2 0-15,4-5 0 0,8-4-24 16,7-6 16-16,4-8 8 15,8-3-28-15,0-7 28 0,6-8 16 16,-6-2-8-16,2-1 4 0,-12-1 36 16,-1 4-32-16,-9 4-16 0,-7 4 24 15,-2 5-4-15,-2 0-12 0,0 3 9 16,0 3-17-16,-2 13 0 0,-4 12 0 16,4 7 0-16,0 1 0 0,4-4 0 15,8-8 0-15,9-4 0 16,1-6-645-16,3-5-155 0,-2-5-297 15,-1-3-2040-15</inkml:trace>
  <inkml:trace contextRef="#ctx0" brushRef="#br0" timeOffset="77749.96">16334 11043 5698 0,'0'0'740'16,"0"0"-183"-16,-41-21-25 15,27 24-420-15,-3 6-76 0,-4 6-20 16,5 2-12-16,-1 6-4 0,3 2 0 16,3 1-8-16,5 2 4 0,6-4-28 15,4-4-156-15,7-3 4 0,5-7-8 16,9-4 68-16,-2-4 60 0,0-3-8 16,-3-6-52-16,-1-3 72 0,-3-6 40 15,-3-1 24-15,-5-1 28 16,-4-2 160-16,-2 4-140 0,-2 3 20 15,0 3 36-15,-2 5-44 0,2 3 84 16,-2 2 40-16,2 6-120 0,0 12-32 16,0 10-44-16,2 8-4 0,0 6 4 15,4 1 0-15,-1-3-52 16,1 1 36-16,-6 1-28 0,-2 1-16 16,-9 0 60-16,-5-1 16 0,-9-1-4 15,-6-5-12-15,0-7 52 16,0-7-40-16,-2-11 56 0,2-8-12 15,4-8-40-15,6-8-16 0,1-13 4 16,7-7 0-16,9-4-4 0,4-1 0 16,17 5 12-16,8 4-12 0,8 2 128 15,4 1 72-15,10-3-103 0,5 1-97 16,6 2 0-16,-2-1 0 0,-3 2 0 16,-5 0 0-16,-11 2 0 0,0-1 0 15,-6 0 0-15,-6 1 0 0,-6 2 0 16,-11 2 0-16,-6 0 0 15,-2 2 0-15,-8-1 0 0,-7 2 0 16,-5 3 0-16,-3 4 0 0,-2 8 0 16,-2 5 0-16,0 11 0 0,7 6 0 15,-1 8 0-15,0 4 0 16,11 2 0-16,6 2 0 0,4 0 0 16,10-3 0-16,11-6 0 0,0-4 0 15,12-8 0-15,2-9 0 16,2-7 0-16,4-7 0 0,-7-2-1978 15,-3-11-2003-15</inkml:trace>
  <inkml:trace contextRef="#ctx0" brushRef="#br0" timeOffset="78315.03">17364 11120 2517 0,'0'0'3637'0,"0"0"-2972"0,0 0-337 0,-35-21 228 16,16 14-464-16,0 1-4 15,3 5 116-15,-1 2-99 0,1 10-105 16,1 7 0-16,-1 8 0 0,-3 4 0 16,7 2 0-16,4 0 0 0,1-3 0 15,7-4 0-15,11-4 0 16,5-4 0-16,5-10 0 0,6-7 0 16,-2-3 0-16,8-9 0 0,-2-4 0 15,-4-3 0-15,-3 0 0 16,-7 1 0-16,-3 3 0 0,-7 5 0 15,-1 2 0-15,-4 4 0 0,0 2 0 16,-2 1 0-16,0 1 0 0,0 6 0 16,0 9 0-16,-2 5 0 0,2 5 0 15,2-2 0-15,4-2 0 0,2-6 0 16,3-1 0-16,-5-5-185 0,4-2-823 16,-6-4-169-16,5-3-460 0</inkml:trace>
  <inkml:trace contextRef="#ctx0" brushRef="#br0" timeOffset="78633.14">17606 10672 7271 0,'0'0'921'0,"0"0"-921"16,0 0 0-16,-35 30 0 0,18-1 0 15,3 11 0-15,1 7 0 0,3 6 0 16,-1 10 0-16,1 8 0 15,4 6 0-15,0-1 0 0,6-3 0 16,2-8 0-16,6-10 0 0,11-8 0 16,1-10 0-16,9-12 0 0,4-16 0 15,2-9 0-15,-6-12 0 0,0-12 0 16,-10-6 0-16,-5-4 0 0,-7 0 0 16,-14 1 0-16,-13 4 0 0,-5 4 0 15,-8 7 0-15,2 8 0 16,4 9 0-16,2 1 0 0,5 6 0 15,7-1 0-15,3-3-1065 0,10-2-280 16,0-1-2989-16</inkml:trace>
  <inkml:trace contextRef="#ctx0" brushRef="#br0" timeOffset="78974">18021 11098 5450 0,'0'0'952'0,"-43"-25"-335"0,18 13 371 15,4 4-803-15,1 1-185 0,3 6 0 16,1 1 0-16,1 8 0 0,3 2 0 16,3 3 0-16,3 3 0 0,6 0 0 15,6 2 0-15,11-2 0 0,4 0 0 16,3 0 0-16,7-2 0 15,2-1 0-15,3 0 0 0,-3-1 0 16,-6 0 0-16,-3-2 0 0,-13 0 0 16,-5 2 0-16,-6-2 0 15,-10 1 0-15,-7 1 0 0,-8 0 0 16,-8-1 0-16,-4-1 0 0,-4-1 0 16,-1-3 0-16,11-3 0 0,4-3 0 15,11-1 0-15,6-2-965 16,10-3-184-16,6 2-87 0,8-4-1722 0</inkml:trace>
  <inkml:trace contextRef="#ctx0" brushRef="#br0" timeOffset="79312.97">18277 11083 5838 0,'0'0'1037'0,"0"0"-449"0,0 0 141 16,-45-22-729-16,35 21 0 15,-1 2 0-15,5 6 0 0,-6 6 0 16,-1 5 0-16,1 6 0 0,-3 5 0 16,5 4 0-16,4 1 0 0,6-2 0 15,4 0 0-15,2-3 0 16,11-5 0-16,1-5 0 0,1-5 0 16,0-6 0-16,3-7 0 0,-1-5 0 15,-4-7 0-15,-1-7 0 16,-6-3 0-16,-1-6 0 0,-5 1 0 15,-4-1 0-15,0-2 0 0,-8 2 0 16,1 0 0-16,-3 2 0 0,0 6 0 16,3 6 0-16,3 6 0 0,0 4-125 15,4 1-535-15,0 1-289 0,0 1-1600 16,0 0-872-16</inkml:trace>
  <inkml:trace contextRef="#ctx0" brushRef="#br0" timeOffset="79490.17">18395 11309 5374 0,'0'0'1373'0,"0"0"-797"0,0 0-80 16,0 0-123-16,0 0-373 15,0 0 0-15,0 0 0 0,0 0 0 16,-18-45 0-16,18 12 0 0,0-1 0 16,6 6 0-16,0 7 0 0,4 1 0 15,1 3 0-15,1 4 0 0,1 3 0 16,-1 4 0-16,-2 0 0 15,7 2 0-15,-3 1-613 0,1 1-2548 0</inkml:trace>
  <inkml:trace contextRef="#ctx0" brushRef="#br0" timeOffset="80195.02">18571 11411 5662 0,'-10'50'1465'0,"-1"-3"-437"0,3 10-991 0,2-3-37 16,2-1 0-16,-2-1 0 0,6-3 0 16,-3-5 0-16,1-6 0 15,2-8 0-15,0-9 0 0,0-8 0 16,0-9-85-16,0-5-1167 0,0-2-253 16,2-15-728-16</inkml:trace>
  <inkml:trace contextRef="#ctx0" brushRef="#br0" timeOffset="80442.23">18532 11179 6242 0,'0'0'841'0,"29"-43"59"15,-7 15-691-15,-1 6-209 0,2 1 0 16,2 5 0-16,2 2 0 0,-1 4 0 16,1 3 0-16,-2 4 0 0,-4 4 0 15,-7 7 0-15,-3 5 0 0,-11 7 0 16,-3 3 0-16,-13 5 0 15,-7 4 0-15,-6 1 0 0,-4-1 0 16,-4-1 0-16,0-3 0 0,2-5 0 16,4-7 0-16,8-9 0 15,10-5 0-15,11-9-185 0,4-12-847 16,7 2-269-16,5-10-2393 0</inkml:trace>
  <inkml:trace contextRef="#ctx0" brushRef="#br0" timeOffset="80627.82">18904 10640 5630 0,'0'0'1533'16,"0"0"-977"-16,0 0-212 0,0 42-215 15,0-3-129-15,-4 11 0 0,-3 7 0 16,3 2 0-16,-2 6 0 0,-4 4 0 16,-1 1 0-16,5-3 0 0,-4-6 0 15,6-4 0-15,-4-9 0 16,3-7 0-16,1-8 0 0,0-8 0 15,2-12-1866-15,-2-11-799 0</inkml:trace>
  <inkml:trace contextRef="#ctx0" brushRef="#br0" timeOffset="80756">18761 11104 6879 0,'0'0'1092'0,"0"0"-871"0,44-38-221 0,-24 29 0 15,5-1 0-15,-2 3 0 0,-3-1 0 16,7 0 0-16,0 2 0 15,-2 0 0-15,0 2 0 0,-4-1 0 16,-5 3-1249-16,-6 1-164 0,1 1-1572 0</inkml:trace>
  <inkml:trace contextRef="#ctx0" brushRef="#br0" timeOffset="80907.7">19073 11110 3525 0,'-2'40'1505'0,"-2"-5"-309"0,2 2 297 16,-2-5-1020-16,0-2-473 0,-2-4 0 15,-1-3 0-15,-1-5 0 16,2-5 0-16,4-6 0 0,0-6 0 15,2-3 0-15,0-11 0 0,10-13 0 16,0-9-1690-16,5 3-258 0,-3-3-930 0</inkml:trace>
  <inkml:trace contextRef="#ctx0" brushRef="#br0" timeOffset="80976.56">19193 10794 3549 0,'0'0'40'16,"-10"34"-40"-16,8-13-1040 0</inkml:trace>
  <inkml:trace contextRef="#ctx0" brushRef="#br0" timeOffset="81216.06">19323 11216 6006 0,'0'0'1053'0,"0"0"-413"0,-47-6-147 15,30 6-493-15,-1 2 0 16,-3 11 0-16,0 5 0 0,1 3 0 15,3 5 0-15,7-1 0 0,4-3 0 16,10-2 0-16,2 0 0 0,11-5 0 16,7-6 0-16,3-5 0 15,4-4 0-15,2-9 0 0,5-5 0 16,-7-4 0-16,0-6 0 0,-5-1 0 16,-5-4-241-16,-4 0-1168 0,-5 9-547 15,-10-2-1210-15</inkml:trace>
  <inkml:trace contextRef="#ctx0" brushRef="#br0" timeOffset="81468.08">19419 11379 5602 0,'0'0'1021'0,"-21"54"243"16,17-35-959-16,2-9-305 0,2-7 0 15,4-3 0-15,6-9 0 16,9-12 0-16,1-10 0 0,9-4 0 15,-2 0 0-15,-4 5 0 0,-2 6 0 16,-5 7 0-16,1 7 0 0,-3 8 0 16,-3 2 0-16,-1 14 0 15,-4 8 0-15,0 6 0 0,-2 4 0 16,-4-1 0-16,0-3 0 0,5-1 0 16,-1-4 0-16,2-7-1970 0,0-9-1995 15</inkml:trace>
  <inkml:trace contextRef="#ctx0" brushRef="#br0" timeOffset="82178.74">21978 9297 3385 0,'0'0'2277'0,"0"0"-1421"0,0 0 321 16,0 0-809-16,0 0-239 0,-5 55-129 15,10-12 0-15,-1 5 0 0,2 7 0 16,2 2 0-16,5 3 0 0,1 9 0 16,-1 8 0-16,-3 4 0 0,-6 3 0 15,-4-1 0-15,-4-3 0 0,0-5 0 16,-2-6 0-16,-1-6 0 15,-1-9 0-15,0-4 0 0,2-11 0 16,-3-8 0-16,7-11 0 0,0-8 0 16,2-10 0-16,0-5-489 0,0-2-1020 15,0-17-4329-15</inkml:trace>
  <inkml:trace contextRef="#ctx0" brushRef="#br0" timeOffset="82625.22">21998 10416 6755 0,'0'0'772'0,"0"0"-107"0,64 3-665 0,-22-2 0 0,16 3 0 16,-1-3 0-16,12 3 0 0,-1-1 0 16,-4-1 0-16,-4-1 0 0,-10-1 0 15,-7 0 0-15,-10-1 0 0,-10-2 0 16,2-3 0-16,-13 0-1025 15,-6-5-3505-15</inkml:trace>
  <inkml:trace contextRef="#ctx0" brushRef="#br0" timeOffset="82924.25">21940 9397 6546 0,'0'0'965'0,"-41"57"-617"16,14-25-15-16,4-1-333 0,-1-4 0 16,1 1 0-16,2-6 0 0,7-2 0 15,6-6 0-15,5-3-609 0,1-4-387 16,2-3-1510-16</inkml:trace>
  <inkml:trace contextRef="#ctx0" brushRef="#br0" timeOffset="83060.33">22122 9390 7879 0,'33'-7'313'0,"0"3"-313"0,9 3 0 15,-5 2 0-15,2 5 0 0,5-1 0 16,-17-3-557-16,4-2-1972 0</inkml:trace>
  <inkml:trace contextRef="#ctx0" brushRef="#br0" timeOffset="86065.16">21744 10827 5254 0,'0'0'840'0,"0"0"201"16,25 44-289-16,-17-22-447 0,-2 3-305 16,-2 4 0-16,-4-1 0 0,0 1 0 15,-4-1 0-15,2-3 0 0,-6 1 0 16,4-5 0-16,-4 1 0 0,-1-5-109 16,3-5-1027-16,0-3-301 0</inkml:trace>
  <inkml:trace contextRef="#ctx0" brushRef="#br0" timeOffset="86289.7">21453 10787 6667 0,'0'0'260'16,"0"0"384"-16,66-48-23 0,-25 30-621 15,9 0 0-15,3 1 0 0,5 2 0 16,-6 4 0-16,0 4 0 15,-11 3 0-15,-8 4 0 0,-12 2 0 16,-1 3 0-16,-5 1 0 0,-5 1-1742 16,-4-2-222-16,1 0-966 0</inkml:trace>
  <inkml:trace contextRef="#ctx0" brushRef="#br0" timeOffset="86517.81">22033 10732 6715 0,'0'0'1016'0,"0"0"-555"15,-8 48-461-15,6-21 0 0,-4 2 0 16,0 2 0-16,-1 2 0 0,1 3 0 16,0 2 0-16,-2 0 0 0,2 3 0 15,-5-3 0-15,5-2 0 16,0-5 0-16,4-7 0 0,2-6 0 16,8-4 0-16,9-3 0 0,3-3 0 15,7 0 0-15,10-4 0 16,-1-1 0-16,5-3 0 0,-4-1 0 15,-2-4 0-15,-2-5 0 0,-8-8 0 16,-8 2-973-16,-5-8-3641 0</inkml:trace>
  <inkml:trace contextRef="#ctx0" brushRef="#br0" timeOffset="86965.22">22817 10989 5254 0,'0'0'1188'0,"0"0"149"16,0 0-924-16,8-33-413 0,-6 27 0 16,-2-1 0-16,0 0 0 0,0 1 0 15,-4 4 0-15,-2 0 0 0,-4 5 0 16,-5 11 0-16,-1 14 0 0,-5 9 0 16,4 3 0-16,5-3 0 0,10-10 0 15,4-3 0-15,6-7 0 0,9-6 0 16,3-6 0-16,1-5 0 15,10-3 0-15,-6-9 0 0,-2-3 0 16,-3-4 0-16,-3 0 0 0,-7 0 0 16,-4 1 0-16,-4 1 0 0,-2 1 0 15,-8 0 0-15,4 1 0 16,-6 0 0-16,-1 0 0 0,-1 2-97 16,10 2-795-16,-2 3-1229 0,4-1 68 0</inkml:trace>
  <inkml:trace contextRef="#ctx0" brushRef="#br0" timeOffset="87223.94">23187 10611 3053 0,'0'-34'2349'0,"-6"-3"-1136"16,-3-3-545-16,-7 8-80 0,-1 6-267 15,-3 8-321-15,1 7 0 0,0 9 0 16,3 2 0-16,-1 7 0 15,1 6 0-15,1 2 0 0,1 6 0 16,4 1 0-16,1 4 0 0,5 3 0 16,4 5 0-16,4 4 0 0,9 4 0 15,1 5 0-15,5 5 0 16,-1 4 0-16,-1 2 0 0,2-1 0 16,-7-1 0-16,-2-4 0 0,-6-3 0 15,-2-8 0-15,-2-7 0 0,-6-7 0 16,0-10-641-16,0-4-2392 0</inkml:trace>
  <inkml:trace contextRef="#ctx0" brushRef="#br0" timeOffset="87350.4">22997 10999 6683 0,'0'0'540'0,"0"0"240"0,0 0-591 16,0 0-189-16,39-31 0 0,-10 23 0 15,2-1 0-15,2 2 0 0,4 0 0 16,-6 0-721-16,2-2-1368 0</inkml:trace>
  <inkml:trace contextRef="#ctx0" brushRef="#br0" timeOffset="89062.5">23712 11026 4173 0,'0'0'1389'0,"0"0"-272"16,39-12-357-16,-14-5-296 15,2-5-175-15,0-2-289 0,-4-1 0 16,-5 1 0-16,-3 1 0 0,-5 1 0 16,-4 1 0-16,-6 2 0 0,0 2 0 15,-12 1 0-15,1 3 0 16,-5 4 0-16,-5 5 0 0,-2 4 0 16,1 11 0-16,-1 8 0 0,2 7 0 15,7 6 0-15,1 1 0 0,3 5 0 16,8 0 0-16,2-1 0 15,6-1 0-15,9-4 0 0,3-5 0 16,1-4 0-16,4-7 0 0,1-8 0 16,3-8-173-16,2-5-51 0,2-11-172 15,0-5 48-15,-2-7 96 0,-4-1-389 16,-2-1 137-16,-5 1 60 0,-5 5 292 16,-3 4 152-16,-4 6 28 0,-4 7 332 15,-2 3-12-15,0 4 8 0,0 4-28 16,0 7-264-16,0 8-35 15,0 2 11-15,0 4-32 0,-2-4 60 16,0-5 220-16,0-3-72 0,0-5 60 16,2-3 152-16,0-4-232 0,-2-1-95 15,2-2-101-15,0-11 0 16,6-11 0-16,2-6 0 0,7-5 0 16,1-1 0-16,1 3 0 0,0 1 0 15,-1 3 0-15,-1 8 0 0,-5 6 0 16,-2 9 0-16,-6 6 0 15,0 1 0-15,-2 10 0 0,2 9 0 16,-2 3 0-16,0 5 0 0,0-3 0 16,2-4 0-16,3-1 0 0,5-2 0 15,4-6 0-15,3-4 0 0,6-2-673 16,-3-5-680-16,1-1-452 0</inkml:trace>
  <inkml:trace contextRef="#ctx0" brushRef="#br0" timeOffset="89262.45">24421 10771 6538 0,'0'0'1121'0,"0"0"-588"16,-33-33-533-16,23 33 0 0,-1 11 0 15,-3 8 0-15,-3 9 0 16,1 4 0-16,5 5 0 0,3 2 0 16,8 0 0-16,2 3 0 0,8-3 0 15,3-4 0-15,8-7 0 0,-1-8 0 16,7-9 0-16,0-8 0 15,4-6 0-15,0-11 0 0,-4-12-885 16,-2 2-748-16,-7-6-1096 0</inkml:trace>
  <inkml:trace contextRef="#ctx0" brushRef="#br0" timeOffset="89481.55">24673 10275 1968 0,'0'0'3262'0,"0"0"-2326"16,0 0 149-16,0 0-525 0,4 45-179 16,-6 7-381-16,-6 15 0 0,-2 10 0 15,-1-1 0-15,1 0 0 0,2 0 0 16,4-6 0-16,-1-2 0 16,5-5 0-16,5-7 0 0,3-7 0 15,4-9 0-15,5-13-9 0,-5-8-1756 16,3-14-660-16</inkml:trace>
  <inkml:trace contextRef="#ctx0" brushRef="#br0" timeOffset="89928.52">24971 10833 5506 0,'0'0'888'0,"0"0"245"15,0 0-533-15,0 0-535 0,-33-33-65 16,14 23 0-16,-2 4 0 0,7 5 0 16,-3 4 0-16,1 6 0 0,-1 4 0 15,3 5 0-15,-1 7 0 0,5 2 0 16,4 4 0-16,4 2 0 0,6-4 0 16,6-1 0-16,7-6 0 0,4-3 0 15,1-6 0-15,3-6 0 0,2-7 0 16,0-3 0-16,-2-9 0 15,-7-4 0-15,-3-5 0 0,-7 0 0 16,-6-4 0-16,-2 1 0 0,-4 0 0 16,0 0 0-16,0 1 0 0,2 0-305 15,2 0-1660-15,0 6-160 16,0-1-1208-16</inkml:trace>
  <inkml:trace contextRef="#ctx0" brushRef="#br0" timeOffset="90240.54">25262 10681 4674 0,'0'0'1300'0,"0"0"-547"0,-39-9 467 15,22 9-975-15,-3-1-245 0,-1 1 0 16,-2 4 0-16,5 1 0 0,1 4 0 16,3 1 0-16,3-2 0 0,9-1 0 15,0 3 0-15,2 0 0 0,4 3 0 16,7 2 0-16,1-2 0 15,5 0 0-15,-1-1 0 0,1 0 0 16,1 0 0-16,1 1 0 0,-2 0 0 16,-7-1 0-16,-4 1 0 0,-4 1 0 15,-6 0 0-15,-10 0 0 16,-1-1 0-16,-4 1 0 0,-1-3 0 16,3-4 0-16,1-2 0 0,5-5 0 15,3 0 0-15,6-9 0 0,4-5 0 16,6-5-433-16,3 1-1636 15,1 1-160-15</inkml:trace>
  <inkml:trace contextRef="#ctx0" brushRef="#br0" timeOffset="90488.96">25322 10685 5646 0,'0'0'1177'0,"0"0"7"16,0 0-999-16,0 0-185 0,0 0 0 15,0 0 0-15,-6 61 0 0,0-25 0 16,4 1 0-16,2-1 0 15,8 0 0-15,2-3 0 0,7-1 0 16,4-5 0-16,5-7 0 0,5-5 0 16,7-9 0-16,1-6 0 0,-2-5 0 15,-4-8 0-15,-6-6 0 16,-6-6 0-16,-9-2 0 0,-8-4 0 16,-2-2 0-16,-4 1 0 0,-6-2 0 15,-2 0 0-15,-3 2 0 0,1 2 0 16,2 4 0-16,1 7-961 15,5 6 4-15,2 5-311 0,2 1-1934 0</inkml:trace>
  <inkml:trace contextRef="#ctx0" brushRef="#br0" timeOffset="90723.39">25591 10893 4822 0,'0'0'572'0,"0"0"296"15,-21 37-279-15,17-32-173 0,4-4 392 16,0-1-691-16,0-8-117 15,10-11 0-15,5-7 0 0,1-4 0 16,7-4 0-16,-2 5 0 0,0 0 0 16,-3 5 0-16,-1 5 0 0,-3 1 0 15,-3 1 0-15,-1 3 0 16,-4 1 0-16,-2 5 0 0,-2 1-829 16,-2 2-232-16,0 4-1384 0,0-1 164 0</inkml:trace>
  <inkml:trace contextRef="#ctx0" brushRef="#br0" timeOffset="90942.37">25752 10689 2313 0,'0'0'2817'16,"0"0"-1877"-16,31 39-175 0,-18-31 183 16,1-2-539-16,1-5-409 0,-1-1 0 15,-2 0 0-15,-3-4 0 0,-5 1 0 16,-2-3 0-16,-2-3 0 0,0 0 0 16,-6-3 0-16,-7 3 0 0,-3 4 0 15,-3 5 0-15,3 6 0 16,-1 10 0-16,1 6 0 0,1 5 0 15,7 4 0-15,8 1 0 0,4 1 0 16,15 0 0-16,7-5 0 0,7-5 0 16,13-7 0-16,8-7 0 0,8-9 0 15,4-5 0-15,2-9 0 16,-16 0-873-16,-3-5-5614 0</inkml:trace>
  <inkml:trace contextRef="#ctx0" brushRef="#br0" timeOffset="91689.13">26616 10540 7247 0,'0'0'828'0,"-25"52"-711"0,13-10-117 16,4 3 0-16,2 7 0 15,1 3 0-15,1 2 0 0,4-1 0 16,0-4 0-16,0-2 0 0,0-4 0 16,0-4 0-16,0-5 0 15,0-8 0-15,-2-7 0 0,0-10-701 16,0-7-644-16,0-7-2508 0</inkml:trace>
  <inkml:trace contextRef="#ctx0" brushRef="#br0" timeOffset="91936.46">26548 10496 6827 0,'0'0'780'0,"25"-60"-195"15,-2 32-585-15,6 10 0 0,-1 8 0 16,1 4 0-16,-4 6 0 0,0 1 0 16,-6 8 0-16,-3 3 0 0,-3 4 0 15,-3 4 0-15,-4 2 0 0,-6 3 0 16,0 1 0-16,-6 1 0 15,-2-1 0-15,-5 0 0 0,-1-1 0 16,-5-4 0-16,1 0 0 0,-5-4 0 16,4-6 0-16,3-3 0 0,-1-4 0 15,7-3-477-15,2-1-355 16,5 0-189-16,3-3-1680 0</inkml:trace>
  <inkml:trace contextRef="#ctx0" brushRef="#br0" timeOffset="92466.16">26964 10470 4061 0,'0'0'1045'0,"8"-33"27"0,-8 17 129 15,-11 2-637-15,1 4-315 0,-6 4-249 16,-1 6 0-16,-2 3 0 0,-1 13 0 16,-1 5 0-16,2 5 0 0,1 6 0 15,3 0 0-15,5 1 0 0,4-1 0 16,6-3 0-16,2-4 0 0,8-6 0 15,7-7 0-15,1-6 0 16,5-6 0-16,2-3 0 0,2-9 0 16,-2-5 0-16,2-4 0 0,-3-3 0 15,-5-4 0-15,-3 2 0 16,1 2 0-16,-7 6 0 0,-1 4 0 16,-3 7 0-16,-2 4-25 0,-2 0 50 15,0 2-25-15,0 1 0 0,0 4 0 16,0 6 0-16,0 8 0 15,-2 1 0-15,0 1 0 0,0 1 0 16,-2-4 0-16,0 0 0 0,-2-3 0 16,2-2 0-16,-2-4 0 0,2-2 0 15,2-5 0-15,0 1 0 0,0-2 0 16,0-1 0-16,4-7 0 0,6-11 0 16,1-6 0-16,3-6 0 0,1-2 0 15,-3 2 0-15,4 1 0 16,-1 2 0-16,2 6 0 0,-3 2 0 15,-4 6 0-15,-1 5 0 0,-5 6 0 16,0 3 0-16,2 0 0 0,-2 9 0 16,4 8 0-16,-1 6 0 0,-3 6 0 15,-2-2 0-15,0 1 0 16,0 0 0-16,-2-3 0 0,2-3 0 16,-2-1 0-16,0-4-413 0,0-5-663 15,-2-3-381-15</inkml:trace>
  <inkml:trace contextRef="#ctx0" brushRef="#br0" timeOffset="92709.2">27313 10560 7331 0,'0'0'861'0,"43"-46"-861"0,-14 16 0 16,0 1 0-16,-2-1 0 0,-2-3 0 16,-7-1 0-16,-3 3 0 0,-9 3 0 15,-4 11 0-15,-2 6 0 0,-2 6 0 16,-4 5 0-16,-9 4 0 15,-9 16 0-15,-5 12 0 0,-2 12 0 16,2 7 0-16,8-1 0 0,9 0 0 16,10-2 0-16,6-6 0 0,10-9 0 15,7-6 0-15,8-8 0 16,6-7 0-16,4-8 0 0,1-6 0 16,-3-11 0-16,-4-6 0 0,-4-8 0 15,-4-6-717-15,-7 5-1236 0,-3-5-384 0</inkml:trace>
  <inkml:trace contextRef="#ctx0" brushRef="#br0" timeOffset="92881.8">27741 10010 6815 0,'0'0'976'0,"0"0"-575"0,0 40-401 16,0-9 0-16,-4 8 0 0,-7 9 0 16,-3 8 0-16,-1 5 0 0,3 4 0 15,4 2 0-15,4-5 0 0,4-5 0 16,6-6 0-16,2-6 0 15,4-11 0-15,5-8 0 0,4-11 0 16,-1-10-1293-16,-1-5-408 0,0-7-724 0</inkml:trace>
  <inkml:trace contextRef="#ctx0" brushRef="#br0" timeOffset="93192.66">28063 10394 6538 0,'0'0'373'0,"0"0"727"15,6-46-919-15,-14 38-181 0,-2 2 0 16,-7 2 0-16,-1 4 0 0,-5 0 0 16,0 7 0-16,3 0 0 0,3 3 0 15,3 1 0-15,5-1 0 0,7 5 0 16,2 0 0-16,11 5 0 0,5 0 0 16,7 5 0-16,6 1 0 0,2 3 0 15,0-1 0-15,0 2 0 0,-8-1 0 16,-7-1 0-16,-10-2 0 15,-6-1 0-15,-8-3 0 0,-9 1 0 16,-3-5 0-16,-5-4 0 0,-4-5 0 16,-2-4 0-16,0-5 0 0,2-2 0 15,2-6 0-15,2 0 0 16,1-3 0-16,3-3-517 0,2 5-1640 16,-1-7-1365-16</inkml:trace>
  <inkml:trace contextRef="#ctx0" brushRef="#br1" timeOffset="113974.54">27158 15702 3137 0,'0'0'2789'0,"0"0"-1864"16,0 0 31-16,0 0-571 0,0 0-385 15,0 0 0-15,0 0 0 0,0 0 0 16,0 0 0-16,0 0 0 0,-8 28 0 15,1-8 0-15,-1-1 0 16,-2 0 0-16,-5 2 0 0,1-1 0 16,-5 2 0-16,-1 0 0 0,-3 0 0 15,0-1 0-15,-2-1 0 16,0-4 0-16,1-1 0 0,3-3 0 16,0-2 0-16,1-2 0 0,-1-3 0 15,2-2 0-15,-1-2 0 0,-5-1 0 16,4-3 0-16,-2-2 0 0,-1-3 0 15,-3-3 0-15,2-3 0 0,0-3 0 16,2-4 0-16,5 0 0 0,8-1 0 16,3 1 0-16,7 2 0 15,9 2 0-15,1 5 0 0,6 3 0 16,5 2 0-16,0 2 0 0,-1 1 0 16,1 2 0-16,-2 2 0 0,-3 0 0 15,-1 2 0-15,-1 3 0 0,1 0 0 16,5 3 0-16,3 0 0 15,4 3 0-15,6 1 0 0,0-1 0 16,4 0 0-16,-2 0 0 0,-4-1 0 16,-4 1 0-16,-6-2 0 0,-4 1 0 15,-5 0 0-15,-4-2 0 16,-2 0 0-16,-4-3 0 0,1 0 0 16,-3 1-457-16,0 1-491 0,0 0-1157 15,-3-4-453-15</inkml:trace>
  <inkml:trace contextRef="#ctx0" brushRef="#br1" timeOffset="114520.58">27350 15900 4434 0,'0'0'1556'0,"0"0"-263"0,0 0-433 0,0 0-811 0,0 0-49 0,0 0 0 0,0 0 0 0,0 0 0 0,0 0 0 15,0 0 0-15,-10 27 0 16,1-5 0-16,-1 2 0 0,2 0 0 16,0-3 0-16,3 1 0 0,1-1 0 15,4-1 0-15,2-2 0 0,5-2 0 16,5-1 0-16,2-5 0 0,5-2 0 15,4-2 0-15,0-5 0 16,-3-1 0-16,-1-6 0 0,-7-7 0 0,-4-4 0 16,-1 3-1662-16,-3-1-1619 0</inkml:trace>
  <inkml:trace contextRef="#ctx0" brushRef="#br1" timeOffset="114645.45">27420 15689 8192 0,'0'0'0'0,"0"0"0"0,0 0 0 0,0 0 0 16,0 0 0-16,0 0-3903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9:05:31.97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
  </inkml:definitions>
  <inkml:trace contextRef="#ctx0" brushRef="#br0">24206 7807 3109 0,'52'1'2449'16,"16"1"-2013"-16,21 0-80 0,0 3-107 16,12-2-41-16,11 0 152 15,12 2-236-15,12-2-16 0,17 2-16 16,14 1-72-16,17-1-8 0,19 1 68 16,16 0-68-16,17 3 40 0,8 1 0 15,14 0-36-15,5 1-16 0,1 0 48 16,11 0 0-16,4 3 168 0,2 1-71 15,0 2-145-15,-6 0 0 0,-6 2 0 16,-4-1 0-16,-15 1 0 16,-13 0 0-16,-15-2 0 0,-18-3 0 15,-22-2 0-15,-21-3 0 0,-20-2-17 16,-25-1-539-16,-17-3-72 0,-20-3-69 16,-26 0-791-16,-20-3-109 0,-16-3-1172 15</inkml:trace>
  <inkml:trace contextRef="#ctx0" brushRef="#br0" timeOffset="821.6">26602 6960 2989 0,'0'0'2085'16,"0"0"-1469"-16,0 0-240 0,0 0 137 16,0 0 91-16,0 0-464 0,-8 40-44 15,1 6 296-15,1 11-104 0,2 5-195 16,0 3-93-16,2 5 0 15,-2 4 0-15,-1-2 0 0,-3-2 0 16,2-6 0-16,-2-8 0 0,4-10 0 16,2-7 0-16,2-14 0 15,4-10-761-15,0-6-336 0,4-9-2872 0</inkml:trace>
  <inkml:trace contextRef="#ctx0" brushRef="#br0" timeOffset="1138.17">26515 6938 6414 0,'0'0'789'0,"0"0"-457"16,0 0 140-16,45 2-287 0,-3-1-185 16,9-1 0-16,11 0 0 0,3-1 0 15,7-4 0-15,9 2 0 0,5-1 0 16,5 0 0-16,-2 4 0 16,-4 0 0-16,-9 4 0 0,-20 3 0 15,-19-2-1738-15,-16 1-1439 0</inkml:trace>
  <inkml:trace contextRef="#ctx0" brushRef="#br0" timeOffset="1463.84">27451 6934 5678 0,'0'0'1045'16,"0"0"-369"-16,0 0 52 0,0 0-663 15,0 0-65-15,0 0 0 0,7 65 0 16,-5-14 0-16,-2 13 0 0,0 5 0 15,-2 8 0-15,-5 7 0 0,-1 3 0 16,-4-1 0-16,-1-3 0 16,1-12 0-16,4-9 0 0,3-13 0 15,5-16 0-15,5-13 0 0,-1-9 0 16,2-8-1089-16,-2-10-1384 0</inkml:trace>
  <inkml:trace contextRef="#ctx0" brushRef="#br0" timeOffset="2241.52">26879 7101 2905 0,'0'0'2513'16,"0"0"-1629"-16,0 0-67 0,0 0-537 16,-42 41-156-16,24-13 276 0,1-1-208 15,1 2-115-15,-1-1-77 16,1 4 0-16,1 0 0 0,1-1 0 16,1-2 0-16,3 0 0 0,2-4 0 15,-1-1 0-15,7-4 0 0,0-5 0 16,2 1 0-16,4-6 0 0,1-1 0 15,5-1 0-15,4-1 0 0,5 1 0 16,2 1 0-16,3-2 0 16,-1-1 0-16,4-3 0 0,-2 0 0 15,0-2 0-15,-3-1 0 0,1 0 0 16,-6-3 0-16,-1 0-809 0,-7-2-440 16,-1 1-2436-16</inkml:trace>
  <inkml:trace contextRef="#ctx0" brushRef="#br0" timeOffset="2539.37">26988 7414 6627 0,'0'0'908'0,"0"0"-304"0,0 0-551 16,0 0-53-16,0 0 0 15,-2 37 0-15,2-10 0 0,0 3 0 16,0-2 0-16,0 2 0 0,0-3 0 16,-2 0 0-16,0-3 0 0,0-3 0 15,0-5 0-15,2-7-213 0,0-3-459 16,0-2-701-16,0-3-131 15,0-1-737-15</inkml:trace>
  <inkml:trace contextRef="#ctx0" brushRef="#br0" timeOffset="2865.06">26986 7684 4658 0,'0'0'1060'16,"0"0"-472"-16,0 0 589 0,0 0-629 15,0 0-387-15,33-43-161 0,-22 21 0 16,-1 0 0-16,-2 3 0 0,3 0 0 16,-3 1 0-16,-2 6 0 0,-2 4 0 15,-2 3 0-15,-2 4 0 16,0 1-665-16,-4 0-167 0,2 0-1417 16,-2 6-341-16</inkml:trace>
  <inkml:trace contextRef="#ctx0" brushRef="#br0" timeOffset="3096.2">27069 7611 2865 0,'0'0'1853'16,"0"0"-929"-16,0 0-520 0,0 0-56 15,8 41 185-15,-4-24-173 0,5 0-24 16,-3-3 144-16,2-1-391 15,-2-5-89-15,3-2 0 0,-5-1 0 16,0-2 0-16,0 0 0 0,0-2 0 16,0 0 0-16,0-1 0 0,-4-1 0 15,2-4-245-15,0-1-1348 16,-2 2 101-16,3-6-381 0</inkml:trace>
  <inkml:trace contextRef="#ctx0" brushRef="#br0" timeOffset="3298.35">27123 7743 2381 0,'0'0'3073'0,"0"0"-1977"16,0 0 357-16,18-34-1264 0,-1 7-189 15,1-6 0-15,1-3 0 0,-2 4 0 16,3 1 0-16,3 2 0 15,0 2-77-15,4 2-1031 0,-9 6 179 16,1 1-355-16</inkml:trace>
  <inkml:trace contextRef="#ctx0" brushRef="#br0" timeOffset="13647.58">26556 7585 3497 0,'0'0'1281'16,"0"0"-513"-16,0 0 361 0,0 0-681 15,0 0-136-15,0 0-4 0,-47-27-224 16,22 36 12-16,-2 6 152 0,0 6-227 16,-8 5-21-16,-6 8 0 0,-5 6 0 15,-3 9 0-15,1 3 0 16,1 5 0-16,1 6 0 0,7 2 0 16,0 0 0-16,1 2 0 0,3-2 0 15,4-2 0-15,4-8 0 0,5-6 0 16,3-5-109-16,4-7-419 0,3-8-1165 15,2-9-100-15,1-6-1388 0</inkml:trace>
  <inkml:trace contextRef="#ctx0" brushRef="#br0" timeOffset="14881.9">25531 8606 2421 0,'0'0'1568'0,"0"0"-411"15,0 0-325-15,27-39-243 0,-25 28 123 16,-2 0-368-16,0 1-124 0,-8 2 20 15,-5-1-156-15,-5 3-59 0,-9 2-25 16,-4 4 0-16,-2 9 0 0,-7 6 0 16,1 4 0-16,-2 3 0 15,-7 4 0-15,5 1 0 0,2 2 0 16,12-3 0-16,12 0 0 0,11-3 0 16,6-2 0-16,10 2 0 0,13-1 0 15,10 0 0-15,10 2 0 16,7-1 0-16,4 1 0 0,0-3 0 15,-7 2 0-15,-1-1 0 0,-11 1-117 16,-11 0-103-16,-11 1 12 16,-11-3 124-16,-8 1 84 0,-13-1 44 15,-8 0 124-15,-6 0 108 0,-6-3-135 16,0-2-141-16,-1-2 0 0,3-6 0 16,4-3 0-16,4-5 0 0,4-2 0 15,11-7 0-15,4-5 0 0,10-2-1049 16,4 3-260-16,6 0-404 0</inkml:trace>
  <inkml:trace contextRef="#ctx0" brushRef="#br0" timeOffset="15515.98">25903 9161 4357 0,'0'0'1269'0,"0"0"-725"0,15 37 9 16,-1-17 155-16,3 4-376 0,-1-3-96 15,3 4-43-15,-5 0-193 0,-1 0 0 16,-7 1 0-16,-4-1 0 0,-6 1 0 16,-7-1 0-16,-3-2 0 15,-3-6-177-15,1-5-367 0,1-5-8 16,5-5-293-16,2-2-1900 0</inkml:trace>
  <inkml:trace contextRef="#ctx0" brushRef="#br0" timeOffset="16073.18">26610 8689 5730 0,'0'0'853'0,"0"0"367"16,0 0-831-16,0 0-389 0,0 0 0 15,0 0 0-15,0 0 0 0,0 0 0 16,-37 60 0-16,24-23 0 0,-3 4 0 16,-3-1 0-16,-3 3 0 0,-5 2 0 15,-8 0 0-15,-5-1 0 0,-7-3 0 16,-1-4 0-16,1-5 0 0,5-7 0 15,7-6 0-15,8-9 0 0,7-8 0 16,5-7 0-16,5-10 0 16,6-9 0-16,2-5 0 0,4-9 0 15,2-6 0-15,0-5 0 0,2-4 0 16,2 2 0-16,3 5 0 0,-1 8 0 16,0 13 0-16,3 7 0 0,-1 11 0 15,5 9 0-15,3 9 0 16,5 11 0-16,10 12 0 0,7 4 0 15,5 7 0-15,3 3 0 0,-3-2 0 16,-3 3 0-16,-1-2 0 16,1 0 0-16,3-8-965 0,-12-13-1500 15,-2-10-1657-15</inkml:trace>
  <inkml:trace contextRef="#ctx0" brushRef="#br0" timeOffset="22208.05">31621 7592 2705 0,'0'0'2037'0,"0"0"-1353"0,0 0-24 16,0 0-91-16,0 0-173 0,-4 35 148 15,6-26-256-15,-2 0 21 0,0 1-309 16,-2-2 0-16,-5 3 0 0,-3-2 0 16,-9 3 0-16,-3-4 0 0,-3-3 0 15,0-5 0-15,9 0 0 0,1-7 0 16,5-4 0-16,4 0 0 16,1-3 0-16,5-1 0 0,5-2 0 15,3 1 0-15,2 2 0 0,3-1 0 16,3 5 0-16,1 3 0 15,1 1 0-15,1 2 0 0,-1 4 0 16,1 0 0-16,-2 1 0 0,1 4 0 16,-1 2 0-16,-5 3 0 0,-4 0 0 15,-3 2 0-15,-3 0 0 16,-2-1 0-16,-2-2 0 0,-3-3 0 16,-1 1 0-16,-4-1 0 0,-5 0 0 15,-1-1 0-15,-3-3 0 0,1-2 0 16,-1-2 0-16,0-3 0 0,5-1 0 15,4 1 0-15,3 2 0 0,3-1 0 16,4 1 0-16,2-2 0 0,9-3 0 16,9-4 0-16,7-8 0 0,-4 4-1473 15</inkml:trace>
  <inkml:trace contextRef="#ctx0" brushRef="#br0" timeOffset="23605.99">31836 6424 3513 0,'0'0'2177'0,"0"0"-1657"0,0 0 645 16,0 0-621-16,0 0-271 15,0 0-273-15,0 0 0 0,0 0 0 16,0 0 0-16,4 44 0 0,-8 1 0 15,-2 7 0-15,-3 4 0 0,1-3 0 16,-4 3 0-16,-5 0 0 16,3-2 0-16,-3-4 0 0,3-5 0 15,1-9 0-15,3-9-725 0,6-11-1040 16,0-6-580-16</inkml:trace>
  <inkml:trace contextRef="#ctx0" brushRef="#br0" timeOffset="24133.44">32084 6507 3029 0,'0'0'1537'0,"0"0"203"0,0 0-863 0,0 0-145 0,0 0-455 16,0 0-277-16,0 0 0 0,-42-15 0 15,22 35 0-15,-1 7 0 0,2 7 0 16,3 3 0-16,1 6 0 0,5 6 0 16,0 2 0-16,4 2 0 15,4-5 0-15,2-5 0 0,6-6 0 16,4-11 0-16,5-6 0 0,1-7 0 15,3-9 0-15,-1-4 0 16,5-11 0-16,2-10 0 0,2-9 0 16,-5-9 0-16,-3-5 0 0,-4-6 0 15,-7-6 0-15,-2-4 0 0,-6-2 0 16,0 5 0-16,2 10 0 16,6 12 0-16,-1 12 0 0,1 10 0 15,-4 6 0-15,0 7 0 0,0 1-729 16,0 5-716-16,5 6-312 0</inkml:trace>
  <inkml:trace contextRef="#ctx0" brushRef="#br0" timeOffset="24637.37">32278 6923 5378 0,'0'0'1116'16,"0"0"-627"-16,0 0-129 0,0 0-164 15,0 0-156-15,0 0 40 0,-8 34 136 16,10-34-108-16,2 0 64 0,2-4-135 15,7-9-37-15,3-6 0 0,3-3 0 16,-3 0 0-16,-1 5 0 0,-7 7 0 16,-2 3 0-16,-2 3 0 0,-2 3 0 15,1 1 0-15,-1 0 0 0,-2 8 0 16,0 5 0-16,0 6 0 16,0 0 0-16,0-1 0 0,0 0 0 15,0-6 0-15,2-3 0 0,2-2 0 16,0-3 0-16,2-2 0 0,4-2 0 15,5-6 0-15,1-2 0 16,3-5 0-16,0-2 0 0,-5 2 0 16,-1 3 0-16,-3 1 0 0,-4 5 0 15,0 2 0-15,-2 2 0 0,7 1 0 16,3 6 0-16,-1 2 0 16,-1 4 0-16,-4 5 0 0,-4-1 0 15,-2 2 0-15,1 2 0 0,-3 0 0 16,-5 2 0-16,-1-6-105 0,-2-1-4345 0</inkml:trace>
  <inkml:trace contextRef="#ctx0" brushRef="#br0" timeOffset="31166.57">11764 4873 3269 0,'0'0'1905'0,"0"0"-1425"16,0 0-328-16,52 13 348 0,1-11-27 15,32-2 19-15,14-1 20 16,21-6-448-16,6-3-40 0,7 1-24 15,-1 2-144-15,-6 1-332 0,-33 1-1401 16,-12-6-1777-16</inkml:trace>
  <inkml:trace contextRef="#ctx0" brushRef="#br1" timeOffset="41330.68">29841 8054 1260 0,'0'0'376'0,"0"0"277"0,0 0 715 16,0 0-375-16,0 0-477 0,0 0 36 15,0 0 148-15,0 0-363 16,0 0-57-16,0 0 160 0,0 0-244 15,0 0-8-15,0 0 104 0,0 0-251 16,0 0-41-16,0 0 0 0,0 0 0 16,0 0 0-16,0 0 0 15,0 1 0-15,0 2 0 0,-2-1 0 16,2-1 0-16,-2 1 0 0,2-1 0 16,0 0 0-16,0-1 0 0,0 1 0 15,0-1 0-15,0 1 0 0,0 0 0 16,0-1 0-16,0 2 0 0,-2-1 0 15,2 0 0-15,0 1 0 0,-2 0 0 16,0 1 0-16,2 0 0 0,-2 0 0 16,2 0 0-16,0-1 0 0,-3 0 0 15,3-1 0-15,0 2 0 16,0-2 0-16,0-1 0 0,0 1 0 16,0-1 0-16,0 0 0 0,0 0 0 15,0 0 0-15,0 0 0 16,0 0 0-16,0 0 0 0,0 0 0 15,0 0 0-15,0-1 0 0,0-1 0 16,0-2 0-16,0-2 0 0,5-1 0 16,-3-5 0-16,0-2 0 15,2-3 0-15,-2-1 0 0,0 2 0 16,-2-2 0-16,0-1 0 0,-2 0 0 16,0-2 0-16,-2-2 0 0,4 1 0 15,-2-4 0-15,2 0 0 0,2-4 0 16,4-2 0-16,-2-1 0 0,2-4 0 15,-2-2 0-15,1-3 0 0,1 2 0 16,-2-2 0-16,2-1 0 0,-2-1 0 16,2-1 0-16,1 0 0 0,-1 0 0 15,2 0 0-15,0-5 0 16,-1 1 0-16,1-3 0 0,2 0 0 16,-4-1 0-16,1-2 0 0,-1 3 0 15,-2-1 0-15,2 0 0 0,-2 0 0 16,2-1 0-16,1-1 0 0,-1 0 0 15,0-2 0-15,0 0 0 16,0-3 0-16,-1 2 0 0,1 0 0 16,-2 1 0-16,0 0 0 0,-2 1 0 15,0 0 0-15,0-2 0 0,0 0 0 16,-2-1 0-16,0-1 0 0,0 3 0 16,0 0 0-16,-2 0 0 15,-2 2 0-15,2-1 0 0,0 1 0 16,2 0 0-16,0-1 0 0,-2-1 0 15,2 1 0-15,0 2 0 0,0 0 0 16,0 1 0-16,-2 3 0 0,0 3 0 16,-2 2 0-16,-3 1 0 0,3 4 0 15,-2 2 0-15,-2 1 0 0,2 5 0 16,-1 5 0-16,3 3 0 0,0 5 0 16,0 5 0-16,2 4 0 15,0 5 0-15,0 2 0 0,2 1 0 16,-2 2 0-16,0 0 0 0,0 2 0 15,0 4-193-15,0 1-511 0,2-1 180 16,0 0 55-16,0 0 285 0,0-4 44 16,2 1 12-16,2-3 104 15,0 0 24-15,2-1 56 0,0-3 8 16,-2 0 44-16,1 0 100 0,-1-1-52 16,0 1 81-16,-4 1 223 0,2-1-176 15,0 1 28-15,-2-2 169 0,0 0-481 16,0 2 0-16,0-2 0 15,-4 1 0-15,2 1 0 0,-4-1 0 16,-3 2 0-16,3 0 0 0,-4-1 0 16,-7 1 0-16,-10-2 0 0,-4 2 0 15,0 1 0-15,-4 1 0 0,-4 0 0 16,-2 0 0-16,-7 2 0 0,-6-2 0 16,-4 2 0-16,-4 0 0 15,-6-1 0-15,-2-1 0 0,-5 1 0 16,-5-1 0-16,-5 1 0 0,-2-1 0 15,0 0 0-15,-4 0 0 0,-2 0 0 16,-2 0 0-16,2 0 0 16,-2-1 0-16,0-2 0 0,2 0 0 15,0 0 0-15,4-2 0 0,0 0 0 16,3-2 0-16,1-1 0 0,0-2 0 16,4-1 0-16,-1 0 0 0,-3 0 0 15,0-1 0-15,-4 1 0 0,-4 2 0 16,0-1 0-16,-10 3 0 15,-5 1 0-15,1 3 0 0,-7-2 0 16,1-1 0-16,1 2 0 0,-2 0 0 16,1-2 0-16,5 1 0 0,1-2 0 15,3 1 0-15,1-2 0 0,4-1 0 16,2 0 0-16,3-1 0 0,4 0 0 16,7-2 0-16,0 2 0 15,9-1 0-15,6 0 0 0,6 0 0 16,10 0 0-16,10 1 0 0,7-1 0 15,11 2 0-15,5 0 0 0,7 2 0 16,7 2 0-16,3 1 0 0,2 2 0 16,2 0 0-16,0 1-493 15,5 1-619-15,-1 0-1938 0</inkml:trace>
  <inkml:trace contextRef="#ctx0" brushRef="#br1" timeOffset="42324.69">24861 4353 1236 0,'0'0'20'0,"0"0"-16"0,0 0 1941 0,0 0-1341 16,0 0-144-16,0 0 393 0,0 0-317 16,17-38-24-16,-13 30 357 0,0 1-421 15,0 0-20-15,-4 1-151 0,2 2-277 16,-2 2 0-16,0-1 0 15,0 2 0-15,0 0 0 0,0 1 0 16,0 0 0-16,0 0 0 0,0 2 0 16,0 5 0-16,2 4 0 0,-2 7 0 15,2 5 0-15,-2 1 0 0,0 0 0 16,-2 0 0-16,-2 2 0 0,-2 3 0 16,0-1 0-16,0 3 0 15,-1-2 0-15,1 1 0 0,2 1 0 16,0 0 0-16,2 2 0 0,0 3 0 15,-2 3 0-15,2 0 0 16,-3 1 0-16,-1 3 0 0,0 1 0 0,0 3 0 16,0 4 0-16,-1 1 0 15,3 5 0-15,-2 2 0 0,4 2 0 16,-2 1 0-16,0 4 0 0,0 0 0 16,0 4 0-16,-3 0 0 15,-1 5 0-15,0-1 0 0,-3 5 0 16,1-1 0-16,-2 1 0 0,-1 1 0 15,3 0 0-15,-2-1 0 0,-1 4 0 16,3 3 0-16,-3 1 0 0,3-1 0 16,-2 2 0-16,-1-2 0 0,1 2 0 15,-1 1 0-15,1 1 0 0,4-2 0 16,0-4 0-16,1-2 0 16,1-4 0-16,4-3 0 0,0-3 0 15,2-5 0-15,0-6 0 0,0-5 0 16,0-9 0-16,-2-5 0 15,2-9 0-15,-2-8 0 0,2-6 0 16,-2-7 0-16,0-9 0 0,-2-3-233 16,2-3-1264-16</inkml:trace>
  <inkml:trace contextRef="#ctx0" brushRef="#br1" timeOffset="48945.88">3700 9794 4430 0,'0'0'532'0,"0"0"-36"15,0 0 60-15,0 0-280 0,0 0-84 16,37 5 81-16,-6 2-197 0,17-3-12 16,20-4 4-16,15-3-60 15,14-5 0-15,13-5 8 0,14 1-12 16,8-1-4-16,0 1 0 0,0-1 0 15,-1 3-4-15,-18-2-192 0,-1 0-129 16,-17-1 217-16,-21-3 108 0,-9 2 0 16,-16 2 20-16,-22 2 161 15,-10 5-133-15,-7 1-4 0,-14 2 24 16,-9 0-4-16,-22 2-32 0,-19 0-32 16,-18 2-116-16,-17 5 52 0,-8-1-49 15,-12 2-63-15,-11 3 148 0,-2-1 4 16,2 0 44-16,2 2-20 0,8 2 0 15,11 3-12-15,10 1-8 16,17-1 4-16,12-2-4 0,19-6 16 16,14-3-620-16,19-7-1109 0</inkml:trace>
  <inkml:trace contextRef="#ctx0" brushRef="#br1" timeOffset="72103.13">1433 10114 3629 0,'0'0'1329'0,"0"0"-809"0,0 0 456 0,0 0-443 0,0 0-97 0,0 0-8 16,0 0-340-16,0 0 20 16,-3-7 37-16,6 26-145 0,1 12 0 15,-4 12 0-15,-2 5 0 0,-7 7 0 16,-5 3 0-16,-9 2 0 0,-4 1 0 16,0 1 0-16,-2-3 0 15,3-6 0-15,7-5 0 0,4-8 0 16,5-5 0-16,10-6 0 0,6-4 0 15,9-4 0-15,14-6 0 0,6-5 0 16,10-2 0-16,9-6 0 16,0-2 0-16,2 0 0 0,2-4 0 15,-11 1 0-15,1 0 0 0,-7 0 0 16,-4 1 0-16,-10-1 0 0,-6-1-745 16,-11 1-920-16,-10-7-992 0</inkml:trace>
  <inkml:trace contextRef="#ctx0" brushRef="#br1" timeOffset="72900.92">1924 10732 2225 0,'0'0'1472'0,"0"0"-659"0,0 0-201 0,0 0 120 16,0 0 429-16,0 0-389 0,0 0-367 15,0 0-405-15,0 0 0 16,0-27 0-16,0 35 0 0,-4 9 0 15,0 10 0-15,2 6 0 0,2 5 0 16,0-2 0-16,6-4 0 16,1-4 0-16,3-2 0 0,0-5 0 15,1-5 0-15,3-7 0 0,-2-4 0 16,7-5 0-16,-7-7 0 0,7-5 0 16,-2-8 0-16,-1-5 0 0,3-5 0 15,-5-2 0-15,-1 0 0 0,-3 0 0 16,-4 4 0-16,0 3-9 0,-2 4-1595 15,-4 8-481-15,0 1-1921 0</inkml:trace>
  <inkml:trace contextRef="#ctx0" brushRef="#br1" timeOffset="73218.06">2129 10907 4942 0,'0'0'936'0,"0"0"293"0,2 42-693 15,-2-36-264-15,2-1 5 0,-2-3-277 16,2 0 0-16,2-2 0 16,-4-2 0-16,3-11 0 0,1-10 0 15,0-3 0-15,2-4 0 0,2 1 0 16,-2 3 0-16,3 3 0 0,1 2 0 16,-2 7 0-16,-1 4 0 0,-1 5 0 15,-4 2 0-15,4 3 0 0,-2 6 0 16,4 6 0-16,3 7 0 0,3 7 0 15,-3 2 0-15,-5 4 0 0,0-2 0 16,-2 0 0-16,0-1 0 16,2-2 0-16,1-5 0 0,1-3 0 15,-2-6-465-15,0-5-944 0,-2-8-588 0</inkml:trace>
  <inkml:trace contextRef="#ctx0" brushRef="#br1" timeOffset="73434.33">2381 10366 6691 0,'0'0'300'0,"0"0"60"0,-4 55 320 16,8-27-519-16,7 6-161 0,-1 4 0 16,0 7 0-16,3 1 0 0,-3 4 0 15,0 3 0-15,-3 2 0 0,-3-1 0 16,-4-1 0-16,-4-6 0 0,-3-4 0 15,1-10-589-15,-4-11-488 0,6-7-1488 16,-5-12-1012-16</inkml:trace>
  <inkml:trace contextRef="#ctx0" brushRef="#br1" timeOffset="73558.82">2315 10682 6142 0,'0'0'869'0,"0"0"312"0,0 0-1181 16,0 0 0-16,0 0 0 0,0 0 0 15,48-10 0-15,-26 10 0 0,5 2 0 16,0 2 0-16,0 4 0 16,0 2-1041-16,-8 0-332 0,-3 1-2112 0</inkml:trace>
  <inkml:trace contextRef="#ctx0" brushRef="#br1" timeOffset="73775.17">2607 11043 4506 0,'0'0'1192'0,"0"0"113"16,-11-35-701-16,1 10-108 16,2-3-407-16,6 1-89 0,-3-1 0 15,10 3 0-15,-3 4 0 0,6 2 0 16,2 5 0-16,-3 3 0 0,-1 4 0 16,0 1 0-16,6-1 0 0,1 0 0 15,1 1-713-15,1 0-940 16,-7 3-968-16</inkml:trace>
  <inkml:trace contextRef="#ctx0" brushRef="#br1" timeOffset="74024.41">2753 10943 6302 0,'0'0'609'0,"0"0"7"0,0 0 49 15,27-46-665-15,-16 22 0 0,-7 0 0 16,-2-3 0-16,-2 1 0 0,0 6 0 15,0 8 0-15,0 6 0 0,-2 4 0 16,-2 2 0-16,-7 2 0 0,-3 15 0 16,-3 5 0-16,5 6 0 15,4 5 0-15,1-3 0 0,7 0 0 16,0-1 0-16,7-5 0 0,5-2-57 16,9-10-943-16,3-4 127 0,7-6-171 15,0-5-741-15,-4-3 208 16,0-3-115-16</inkml:trace>
  <inkml:trace contextRef="#ctx0" brushRef="#br1" timeOffset="74306.38">3045 10880 1672 0,'0'0'1685'16,"2"-33"-516"-16,-10 18-65 0,-5 4 257 15,3 1-741-15,-5 3-176 0,3 4-307 16,0 3-137-16,-1 7 0 0,-1 5 0 16,-3 2 0-16,5 3 0 0,2 2 0 15,1 1 0-15,5 0 0 0,4-1 0 16,2-4 0-16,4-5 0 0,5-3 0 15,1-4 0-15,5-1 0 0,3-2 0 16,-1-5 0-16,-3-5 0 0,-3 1 0 16,-1-4 0-16,-1 4 0 15,-5 3 0-15,-2 3 0 0,-2 3 0 16,2 0 0-16,-2 4 0 0,2 7 0 16,3 6 0-16,-1 2 0 0,2 0 0 15,2-6 0-15,1-3 0 16,-7-3 0-16,2-3 0 0,0-2 0 15,-4-2 0-15,7-8-1353 0,-9 0-456 16,4-17-1573-16</inkml:trace>
  <inkml:trace contextRef="#ctx0" brushRef="#br1" timeOffset="74492.02">3196 10315 7075 0,'0'0'1088'0,"0"0"-1059"16,0 0-29-16,-11 39 0 0,5-6 0 15,6 9 0-15,2 3 0 0,7-1 0 16,3 4 0-16,2 3 0 0,-1 4 0 16,-5-1 0-16,-2 3 0 15,-2-1 0-15,-4-3 0 0,-6-4 0 16,-2-8 0-16,-2-9-1381 0,3-11 36 16,-7-9-1080-16</inkml:trace>
  <inkml:trace contextRef="#ctx0" brushRef="#br1" timeOffset="74625.35">3111 10790 4029 0,'0'0'2057'0,"0"0"-472"16,0 0-1064-16,0 0-521 0,0 0 0 15,0 0 0-15,8-32 0 0,11 31 0 16,-3 0 0-16,9 1 0 0,2 0 0 16,-6 0 0-16,-1 2 0 0,1 4 0 15,-2 1-961-15,-7 0-496 0,1 0-2381 0</inkml:trace>
  <inkml:trace contextRef="#ctx0" brushRef="#br1" timeOffset="74865.41">3365 10924 4950 0,'0'0'912'0,"0"0"-199"15,35-9 587-15,-24-2-983 0,1-5-317 16,-2-1 0-16,-1-1 0 0,-1-2 0 16,-6 1 0-16,-2 1 0 0,0-1 0 15,-4 6 0-15,-2 7 0 16,2 4 0-16,-13 6 0 0,1 9 0 15,-3 7 0-15,0 6 0 0,5 4 0 16,-1 1 0-16,9 3 0 16,-2-1 0-16,8-5 0 0,2-4 0 15,8-7 0-15,7-3 0 0,-1-7-381 16,5-4-143-16,4-5-44 0,0-8-725 16,-7 0-28-16,3-2-39 0</inkml:trace>
  <inkml:trace contextRef="#ctx0" brushRef="#br1" timeOffset="75065.52">3622 10828 5518 0,'0'0'548'0,"0"0"-3"15,-48-24 407-15,38 23-540 0,-5 1-195 16,7 0-217-16,0 6 0 0,2 4 0 16,1 3 0-16,3 2 0 0,4 2 0 15,9 1 0-15,3 2 0 16,-1-1 0-16,3-3 0 0,3-4 0 15,-3-5 0-15,1-3 0 0,-1-4 0 16,3-3-501-16,-5-7-1276 16,-1 0-208-16</inkml:trace>
  <inkml:trace contextRef="#ctx0" brushRef="#br1" timeOffset="75233.48">3644 10438 2629 0,'0'0'5074'15,"-6"36"-4678"-15,6-4-303 0,6 9-93 16,3 6 0-16,5-1 0 0,3 1 0 16,-1 1 0-16,-6-1 0 15,5 1 0-15,-5 1 0 0,-1 1 0 16,-7-3 0-16,0-11-241 0,-4-6-1692 0</inkml:trace>
  <inkml:trace contextRef="#ctx0" brushRef="#br1" timeOffset="75727.85">3973 10783 7495 0,'0'0'420'0,"43"0"-204"0,-1 0-155 0,1-6-61 0,9-2 0 0,2-1 0 16,3 0 0-16,3 0 0 15,0-1 0-15,-2-3 0 0,0-1 0 16,-17 3-753-16,-5-3-1996 0</inkml:trace>
  <inkml:trace contextRef="#ctx0" brushRef="#br1" timeOffset="76128.85">4800 10329 6226 0,'0'0'581'0,"-23"44"-33"16,13-14 244-16,4 4-747 0,-1 5-45 15,3 6 0-15,0 0 0 16,0 2 0-16,2 2 0 0,-4 1 0 15,2 0 0-15,-3-3 0 0,3-2 0 16,4-5 0-16,0-6 0 16,0-6 0-16,6-4 0 0,3-6 0 15,3-6 0-15,9-3 0 0,6-6 0 16,8-3 0-16,2 0 0 0,0-5 0 16,0-3 0-16,5-1 0 0,-5-4 0 15,-12 1-405-15,2-1-1780 0</inkml:trace>
  <inkml:trace contextRef="#ctx0" brushRef="#br1" timeOffset="76610.03">5346 10674 5970 0,'0'0'837'0,"0"0"-153"0,0 0-48 15,0 0-571-15,-44 41-65 16,34-11 0-16,2 8 0 0,5 3 0 15,-3 4 0-15,6 4 0 0,0 1 0 16,-4 1 0-16,4-4 0 16,0-3 0-16,0-6 0 0,0-6 0 15,0-6 0-15,0-7 0 0,4-8-529 16,-4-4-1292-16,0-7-772 0</inkml:trace>
  <inkml:trace contextRef="#ctx0" brushRef="#br1" timeOffset="76778.81">5168 10936 6002 0,'0'0'709'0,"0"0"-149"16,0 0 361-16,0 0-921 0,0 0 0 16,0 0 0-16,0 0 0 0,66-21 0 15,-19 10 0-15,-47 11 0 16,106-15 0-16,-63 12 0 0,-1 1 0 15,-13 1-869-15,-7 1-3061 0</inkml:trace>
  <inkml:trace contextRef="#ctx0" brushRef="#br1" timeOffset="77060.27">5412 11214 5778 0,'0'0'548'16,"-4"-52"689"-16,4 18-621 0,0 0-603 15,6 0-13-15,8 0 0 16,3 4 0-16,8 1 0 0,1 5 0 15,1 4 0-15,-2 7 0 0,-2 3 0 16,-2 7 0-16,-5 3 0 16,-6 0-349-16,-1 2-667 0,-3 3-2366 0</inkml:trace>
  <inkml:trace contextRef="#ctx0" brushRef="#br1" timeOffset="77352.31">5680 11133 5434 0,'0'0'796'0,"0"0"549"16,38-10-728-16,-28-2-617 16,0-3 0-16,1-3 0 0,-1-3 0 15,-4 0 0-15,-2-3 0 0,-4-1 0 16,0-2 0-16,-4 1 0 0,-6 0 0 16,-3 6 0-16,1 7 0 0,0 10 0 15,-5 9 0-15,-4 14 0 16,1 10 0-16,-1 6 0 15,5 4 0-15,1 0 0 0,9-1 0 0,6-5 0 16,6-3 0-16,15-6 0 16,6-8-321-16,8-4-471 0,2-9-873 15,6-4 84-15,-1-1 149 0,-1-8 1147 16,-14 1 285-16</inkml:trace>
  <inkml:trace contextRef="#ctx0" brushRef="#br1" timeOffset="77616.41">5966 11107 1444 0,'0'0'696'0,"4"-49"177"0,-8 23 159 16,-2 4-539-16,-1 0-77 0,-1 5 548 15,2 4-336-15,2 6-63 0,-5 5 299 16,-1 3-647-16,-4 9-217 16,-3 6 0-16,-4 9 0 0,7 2 0 15,2 1 0-15,1-1 0 0,7-2 0 16,4-3 0-16,6-2 0 0,9-5 0 16,-1-5 0-16,5-5 0 0,6-5 0 15,-11-1 0-15,3-6 0 16,-7-4 0-16,0-1 0 0,-3 0 0 15,-3-2 0-15,-4 0 0 0,2 2 0 16,-2 5 0-16,0 2 0 16,0 3 0-16,0 2 0 0,0 2 0 15,4 6 0-15,0 6 0 0,2 5 0 16,5 1 0-16,-5-1-381 0,4-3-875 16,-4-5 99-16,-2-3-364 0</inkml:trace>
  <inkml:trace contextRef="#ctx0" brushRef="#br1" timeOffset="77849.25">6164 11045 5646 0,'0'0'1349'0,"0"0"-621"0,-41-42-259 16,28 39-469-16,-1 3 0 0,-1 3 0 15,3 6 0-15,2 3 0 16,-5 4 0-16,9 4 0 0,0 3 0 15,6 1 0-15,2 1 0 0,6-2 0 16,9-3 0-16,-3-3 0 16,5-5 0-16,1-5 0 0,1-5 0 15,0-2 0-15,-1-2 0 0,-7-9-1617 16,-3 3-148-16,-2-5-680 0</inkml:trace>
  <inkml:trace contextRef="#ctx0" brushRef="#br1" timeOffset="78345.71">6065 10636 1044 0,'0'0'5519'0,"0"0"-4463"0,0 0-483 0,-6 46-573 0,10-13 0 15,2 9 0-15,0 2 0 16,5-1 0-16,3 4 0 0,-4 0 0 15,1 1 0-15,-3 0 0 0,-4 1 0 16,0 0 0-16,-4-3 0 16,2-7 0-16,-2-5 0 0,4-9 0 15,-4-4 0-15,5-8 0 0,-3-5-245 16,2-5-1336-16,-4-6-852 0</inkml:trace>
  <inkml:trace contextRef="#ctx0" brushRef="#br1" timeOffset="78593.69">6022 11068 6891 0,'0'0'1164'0,"0"0"-1027"16,0 0-137-16,0 0 0 0,47 1 0 15,-20 0 0-15,-2 1 0 0,2 1 0 16,-7 0 0-16,1 2 0 16,-2 0 0-16,-1-1 0 0,-5 1 0 15,1-1 0-15,-8-1 0 0,-2 0-2194 16,-2-2-407-16</inkml:trace>
  <inkml:trace contextRef="#ctx0" brushRef="#br1" timeOffset="78887.96">6284 11187 5654 0,'0'0'977'15,"0"0"291"-15,0 0-975 0,23-45-293 16,-19 30 0-16,-4 1 0 0,0-1 0 16,-4 2 0-16,-2-3 0 0,1 4 0 15,-1 4 0-15,2 3 0 16,2 4 0-16,-6 1 0 0,-3 7 0 15,-5 10 0-15,-1 8 0 0,1 4 0 16,1 3 0-16,5-2 0 16,6-1 0-16,4-2 0 0,8-5 0 15,2-3 0-15,11-3 0 0,6-7 0 16,0-4 0-16,4-5 0 0,0-2 0 16,0-7 0-16,2-3-421 0,-2-1-315 15,0-2-253-15,-14 6-127 0,-1-3-1722 0</inkml:trace>
  <inkml:trace contextRef="#ctx0" brushRef="#br1" timeOffset="79091.02">6518 11111 6294 0,'0'0'1525'0,"0"0"-1152"0,-44-35-373 16,28 31 0-16,-1 4 0 0,3 9 0 16,-7 6 0-16,4 6 0 0,-1 4 0 15,10 2 0-15,-1 4 0 16,9-5 0-16,4-1 0 0,9-3 0 15,1-6 0-15,11-7 0 0,-4-7 0 16,6-6 0-16,0-12 0 16,-7-7 0-16,1-8-417 0,-9 6-1940 15,-1-4-961-15</inkml:trace>
  <inkml:trace contextRef="#ctx0" brushRef="#br1" timeOffset="79229.94">6495 10736 6855 0,'0'0'1160'0,"0"0"-983"15,0 0-177-15,-6 71 0 0,2-18 0 16,4 12 0-16,0 6 0 0,4-2 0 16,2 2 0-16,-2-4 0 15,6-7 0-15,7-4 0 0,-1-6 0 16,5-8 0-16,-4-13-17 0,-1-7-2836 16</inkml:trace>
  <inkml:trace contextRef="#ctx0" brushRef="#br1" timeOffset="83758.53">2491 11521 5954 0,'0'0'116'0,"0"0"453"16,-2-37-245-16,2 36 128 16,-4 2 80-16,0 7-500 0,-7 7-12 15,1 7-20-15,-5 7-4 0,5 2 4 16,8 2 0-16,2 4-12 0,0 2 12 16,2 7 16-16,-2 4-4 15,-6 4-12-15,-11 6 4 0,-1 5 20 16,-1 4-24-16,-2 0 153 0,1 2-153 15,1 0 0-15,-1-2 0 16,1-2 0-16,-2 1 0 0,1-4 0 16,3-3 0-16,-4-3 0 0,1-4 0 15,3-2 0-15,-4-9 0 0,5-7 0 16,4-6 0-16,1-7 0 0,5-8 0 16,4-7 0-16,2-3 0 0,0-4 0 15,0-1 0-15,10 0 0 0,9-3 0 16,10-6 0-16,8 1 0 0,11-2 0 15,5 2 0-15,9 1 0 16,9 0 0-16,5 0 0 0,7 0 0 16,2 1 0-16,-1-1 0 0,-5 0 0 15,-7-2 0-15,-8 1 0 16,-10 0 0-16,-13-2 0 0,-10 3 0 16,-16 0-125-16,-13-3-1303 0,-2 1-653 15,-6-5-1473-15</inkml:trace>
  <inkml:trace contextRef="#ctx0" brushRef="#br1" timeOffset="84231.13">2532 11394 4041 0,'0'0'337'0,"0"0"43"0,0 0 432 16,-35 1-492-16,8 13-200 0,-4 7 4 15,-16 11-120-15,1 2 16 0,-5 3 4 16,-3 1-12-16,2-1 44 16,-2-3 136-16,7-3-164 0,3-2 0 15,13-8-4-15,2-8-16 0,13-6-8 16,10-7 0-16,6-6-116 0,16-16-368 16,3-1-1593-16,8-8-104 0</inkml:trace>
  <inkml:trace contextRef="#ctx0" brushRef="#br1" timeOffset="84377.04">2555 11347 5562 0,'0'0'324'0,"52"31"300"0,-21-5 301 15,-2 5-605-15,-3 3-108 0,-1 3-64 16,-2-4-144-16,8-1-8 0,4-6-420 16,11-4-424-16,3-5-169 0,-12-6-1376 15</inkml:trace>
  <inkml:trace contextRef="#ctx0" brushRef="#br1" timeOffset="85895.97">3601 12493 3177 0,'0'0'1621'0,"-4"-33"-641"15,2 24-256-15,2 4-75 0,0 5 139 16,-6 0-535-16,1 6-253 0,-3 13 0 16,0 17 0-16,-2 10 0 0,1 8 0 15,7 1 0-15,-2-6 0 0,2-1 0 16,-2 2 0-16,-2-4 0 0,2-3 0 16,-7-9 0-16,3-6 0 0,6-11 0 15,-2-7-157-15,2-7-903 0,2-7-2170 0</inkml:trace>
  <inkml:trace contextRef="#ctx0" brushRef="#br1" timeOffset="86052.41">3549 12346 6406 0,'0'0'297'16,"0"0"95"-16,0 0 304 0,0 0-312 15,40-5-367-15,-14 3-17 0,5 2 0 16,-2 0 0-16,-2 0 0 0,-6 0 0 15,-3 2-121-15,-7 0-1367 16,-3-1-653-16,-4-1-2213 0</inkml:trace>
  <inkml:trace contextRef="#ctx0" brushRef="#br1" timeOffset="86235.38">3479 12662 5438 0,'0'0'412'0,"0"0"188"0,0 0 461 15,0 0-801-15,0 0 68 16,31 27-235-16,6-29-93 0,5-4 0 16,1 0 0-16,-2 1 0 0,-4 4 0 15,1-1 0-15,3-1-861 16,-8 2-656-16,-4-3-720 0</inkml:trace>
  <inkml:trace contextRef="#ctx0" brushRef="#br1" timeOffset="86486.47">3861 12737 6338 0,'0'0'1029'0,"0"0"-204"15,-41 12-825-15,20 1 0 0,5 5 0 16,3 6 0-16,5 1 0 0,4 2 0 16,4 1 0-16,4 0 0 0,9-3 0 15,3-3 0-15,3-2 0 0,8-3 0 16,-7-6 0-16,3-4 0 15,2-6 0-15,-5-1 0 0,1-6 0 16,-4-3 0-16,-1-5 0 0,-5-4 0 16,-3-5 0-16,-2-2-161 0,-6 0-127 15,-4 2-248-15,2 1 120 16,-6 2 119-16,1 4-575 0,-1 5-613 16,2-1-600-16</inkml:trace>
  <inkml:trace contextRef="#ctx0" brushRef="#br1" timeOffset="86688.44">4068 12982 4149 0,'0'0'1781'16,"0"0"-804"-16,-35 8-149 0,25-19-371 16,1-5-457-16,5-8 0 0,4-5 0 15,4-5 0-15,5 0 0 0,5 0 0 16,5-1 0-16,-1 5 0 0,7 0 0 15,-4 0 0-15,6 3 0 16,-3-4 0-16,-1 6 0 0,0-1-1846 0</inkml:trace>
  <inkml:trace contextRef="#ctx0" brushRef="#br1" timeOffset="87323.45">4835 12225 5830 0,'0'0'793'0,"0"0"-269"0,-37 10 432 16,26 8-867-16,-5 9-89 0,6 9 0 15,-1 5 0-15,1 9 0 0,4 5 0 16,2 1 0-16,4 4 0 0,0 0 0 15,4 1 0-15,4-5 0 16,0-6 0-16,5-7 0 0,1-10 0 16,3-9 0-16,-1-10 0 0,-1-7 0 15,1-5 0-15,-1-7 0 16,-1-7 0-16,-1-11 0 0,-7-3 0 16,-2-3 0-16,-8 1 0 0,-7 3 0 15,-7 5 0-15,-3 6 0 0,-6 3 0 16,2 9 0-16,1 2 0 0,7 7 0 15,3 4 0-15,7 3 0 16,5 0-273-16,2 3-651 0,2-6-1317 16,5-3-176-16</inkml:trace>
  <inkml:trace contextRef="#ctx0" brushRef="#br1" timeOffset="87616.82">5155 12675 6923 0,'0'0'824'0,"-37"-24"-379"16,17 16-445-16,3 2 0 0,-2 5 0 16,7 3 0-16,-7 10 0 0,7 7 0 15,-3 6 0-15,3 3 0 0,2 3 0 16,1-1 0-16,7-3 0 16,2-5 0-16,11-5 0 0,5-7 0 15,9-8 0-15,2-4 0 0,0-7 0 16,-4-4 0-16,1-1 0 15,-3 2 0-15,-9-1 0 0,-1 4 0 16,-3 2 0-16,-6 4 0 0,0 3 0 16,-2 1 0-16,0 10 0 0,0 7 0 15,2 3 0-15,2 4 0 0,3-1 0 16,3-4 0-16,0-3 0 0,1-2-897 16,-1-5-516-16,-4-3-568 0</inkml:trace>
  <inkml:trace contextRef="#ctx0" brushRef="#br1" timeOffset="88130.35">5503 12650 2829 0,'0'0'1553'0,"0"0"-389"0,0 0 425 16,0 0-957-16,0 0-207 0,-44-24-425 15,24 23 0-15,-1 0 0 16,0 1 0-16,-1 5 0 0,1 1 0 16,2 3 0-16,3 4 0 0,3-1 0 15,3 2 0-15,6-1 0 16,4-1 0-16,0-1 0 0,10-1 0 16,3 0 0-16,5-1 0 0,5 0 0 15,2-3 0-15,2 1 0 0,-7 0 0 16,7 0 0-16,-6 1 0 15,-5 1 0-15,-1 1 0 0,-9 1 0 16,-6 1 0-16,0 3 0 0,-6-1 0 16,-5 2 0-16,-3-1 0 0,-3-1 0 15,-3-1 0-15,3-2 0 0,-3-2 0 16,-1-4 0-16,4-2 0 0,7-3 0 16,0-2-129-16,4-1-555 0,1-1-785 15,5 3 261-15,0-6-133 0</inkml:trace>
  <inkml:trace contextRef="#ctx0" brushRef="#br1" timeOffset="88363.55">5507 12847 3133 0,'0'0'1421'0,"64"-38"-341"16,-27 15 285-16,-2 2-657 0,-8 2-223 15,-4 0-485-15,-5 1 0 16,-7 3 0-16,-5 1 0 0,-4 2 0 16,-2-1 0-16,-2 1 0 0,-8 2 0 15,-5 4 0-15,-3 5 0 0,-3 4 0 16,-4 7 0-16,-2 12 0 0,7 4 0 15,-7 8 0-15,6 4 0 16,4 3 0-16,3-1 0 0,8-5 0 16,6-3 0-16,10-6 0 0,11-8 0 15,6-5 0-15,10-9 0 0,15-6 0 16,5-9 0-16,3-8 0 0,-10 0-2134 16,-2-4-1235-16</inkml:trace>
  <inkml:trace contextRef="#ctx0" brushRef="#br1" timeOffset="88808.47">5960 12309 5586 0,'0'0'672'0,"-36"35"193"0,24-8-321 16,-3 5-240-16,9 9-83 0,-4 5-221 15,8 7 0-15,0 7 0 0,0 1 0 16,2 3 0-16,0-1 0 0,-4-4 0 15,2-6 0-15,2-10 0 16,2-10 0-16,4-8-493 0,2-10-1212 16,-2-12-336-16</inkml:trace>
  <inkml:trace contextRef="#ctx0" brushRef="#br1" timeOffset="88978.67">6096 12706 6446 0,'0'0'1069'0,"-21"44"-392"15,15-18-677-15,-4 1 0 16,1-1 0-16,1 1 0 0,4-2 0 16,-2-2 0-16,2-8 0 0,4-4 0 15,0-5-505-15,0-3-964 16,0-4-724-16</inkml:trace>
  <inkml:trace contextRef="#ctx0" brushRef="#br1" timeOffset="89301.66">6150 12947 4934 0,'0'0'1629'16,"0"32"-757"-16,4-22-324 15,-4-10-339-15,6-5-209 0,4-11 0 16,5-16 0-16,5-11 0 0,-3-6 0 16,0 3 0-16,-3 8 0 0,-4 6 0 15,1 11 0-15,-5 7 0 16,-6 9 0-16,0 5 0 0,0 3 0 16,0 11 0-16,0 8 0 0,0 5 0 15,0 3 0-15,-4 2 0 0,4-2 0 16,4-1 0-16,0 0 0 0,-2-4 0 15,6 1 0-15,-6-4 0 16,3-4-985-16,-5-4-688 0</inkml:trace>
  <inkml:trace contextRef="#ctx0" brushRef="#br1" timeOffset="89550.43">6406 12929 6438 0,'0'0'937'0,"21"-38"-145"0,-11 13-767 15,-4 2-25-15,2-1 0 16,-1 2 0-16,-5-3 0 0,-2 4 0 16,-2 1 0-16,-5 4 0 0,-3 4 0 15,0 9 0-15,-1 3 0 16,1 12 0-16,0 10 0 0,-1 14 0 16,1 5 0-16,2 5 0 0,8-3 0 15,2-5 0-15,14-7 0 0,7-6 0 16,8-10 0-16,15-10 0 15,7-8 0-15,9-13 0 0,3-11-205 16,-14 4-2180-16,3-7-3157 0</inkml:trace>
  <inkml:trace contextRef="#ctx0" brushRef="#br1" timeOffset="89984.28">7214 12599 3229 0,'0'0'2257'0,"0"0"-984"0,-41-9-509 0,24 9-328 0,-1 8-203 15,-1 7-233-15,-2 4 0 0,3 11 0 16,1 5 0-16,5 6 0 0,2 5 0 15,5-1 0-15,5-1 0 16,0-4 0-16,11-4 0 0,3-8 0 16,7-5 0-16,2-9 0 0,4-7 0 15,4-8 0-15,2-10 0 16,2-7-653-16,-10 2-1632 0,-7-2-885 0</inkml:trace>
  <inkml:trace contextRef="#ctx0" brushRef="#br1" timeOffset="90326.6">7452 12693 5022 0,'0'0'1589'16,"0"0"-753"-16,-37-45-276 0,20 40-375 15,3 5-185-15,1 11 0 0,-5 6 0 16,5 5 0-16,-1 5 0 0,4 1 0 15,3 2 0-15,7-1 0 16,0-2 0-16,0-1 0 0,7-4 0 16,1-3 0-16,0-5 0 0,0-4 0 15,5-6 0-15,1-4 0 16,1-3 0-16,-3-8 0 0,9-6 0 16,-7-4 0-16,-1-1 0 0,1 1 0 15,-4 4 0-15,1 4 0 0,-1 6 0 16,-4 4 0-16,-2 3 0 0,-1 0 0 15,5 7 0-15,-2 6 0 16,4 3 0-16,1 2 0 0,-1-4 0 16,0-2 0-16,1-3-81 0,-1 0-607 15,2-4-305-15,-1-2-507 0,-1-3-2126 0</inkml:trace>
  <inkml:trace contextRef="#ctx0" brushRef="#br1" timeOffset="90694.93">7783 12601 6639 0,'0'0'704'0,"0"0"-168"16,0 0-223-16,0 0-313 16,0 0 0-16,-48-15 0 0,23 24 0 15,7 6 0-15,-3 0 0 0,7-1 0 16,3 0 0-16,5 0 0 15,2-1 0-15,4-3 0 0,8 1 0 16,5-3 0-16,3 1 0 0,5-2 0 16,6 0 0-16,2-1 0 0,-2 3 0 15,-1 1 0-15,-1 0 0 0,-2 2 0 16,-7 0 0-16,-1 2 0 0,-11 2 0 16,-4-1 0-16,0 4 0 0,-14 1 0 15,-1-1 0-15,-3 0 0 0,-3-2 0 16,0 0 0-16,1-6 0 15,-1-1 0-15,0-5 0 0,7-4 0 16,1-2 0-16,-1-6-41 0,8-3-755 16,-1 1-1157-16,-1-1-332 0</inkml:trace>
  <inkml:trace contextRef="#ctx0" brushRef="#br1" timeOffset="91006.26">8018 12726 6162 0,'0'0'1561'16,"0"0"-1092"-16,0 0-469 0,38-5 0 16,-28-2 0-16,-4-2 0 0,2-2 0 15,3-3 0-15,-5-1 0 0,0 0 0 16,-2-2 0-16,2 2 0 0,-6 0 0 16,-6 0 0-16,-4 5 0 0,-5 1 0 15,-1 7 0-15,-1 2 0 0,-3 9 0 16,-1 6 0-16,-4 6 0 0,-2 3 0 15,5 4 0-15,3 4 0 16,7 1 0-16,1 2 0 0,11-1 0 16,6-2 0-16,11 0 0 0,12-4 0 15,-2-5 0-15,10-4 0 0,0-6 0 16,7-8 0-16,5-4 0 16,1-1 0-16,2-8 0 0,-17-1-1181 15,2-6-2365-15</inkml:trace>
  <inkml:trace contextRef="#ctx0" brushRef="#br1" timeOffset="103827.77">8543 12971 1576 0,'0'0'761'0,"0"0"1027"16,0 0-707-16,0 0-581 0,0 0-76 15,0 0 73-15,0 0-297 16,0 0-16-16,-4-27 196 0,15 26-100 16,9 3 32-16,1 8-103 0,-5 6-209 15,-1 7 0-15,-9 5 0 0,-2 4 0 16,-4 5 0-16,-8 1 0 0,-9-1 0 15,-3-2 0-15,-3-3 0 16,-2-6 0-16,-2-5 0 0,3-11 0 16,7-5 0-16,1-11-749 0</inkml:trace>
  <inkml:trace contextRef="#ctx0" brushRef="#br1" timeOffset="107635.65">9511 12525 1876 0,'0'0'228'0,"0"0"1857"16,0 0-888-16,0 0-421 0,0 0-99 16,0 0 263-16,0 0-552 0,0 0-363 15,0 0-25-15,-31 35 0 0,18 4 0 16,3 10 0-16,6 3 0 16,4-4 0-16,4 1 0 0,6-5 0 15,3-5 0-15,1-8 0 0,7-9 0 16,2-8 0-16,8-10 0 15,4-6 0-15,2-11 0 0,-4-8 0 16,2-6 0-16,-8-4 0 0,-4-3 0 16,-5-3 0-16,-5 3 0 0,-5-3 0 15,-6 0 0-15,2 2 0 0,-4-3 0 16,-4 1 0-16,4 5 0 0,-6 6 0 16,2 5 0-16,2 8 0 0,2 7 0 15,-4 2 0-15,4 4 0 0,0 0-1597 16,0 3-645-16,4 1-659 0</inkml:trace>
  <inkml:trace contextRef="#ctx0" brushRef="#br1" timeOffset="108300.25">10205 12508 2565 0,'0'0'1989'0,"0"0"-757"0,0 0 37 0,0 0-533 15,0 0-335-15,0 0-401 0,0 0 0 16,0 0 0-16,0 0 0 0,-16-6 0 15,6 6 0-15,-7 6 0 16,-4 2 0-16,-6 5 0 0,3 1 0 16,1 2 0-16,2-2 0 0,1 0 0 15,5-3 0-15,5-2 0 0,4-2 0 16,6-2 0-16,0-2 0 0,4 2 0 16,6 5 0-16,11 2 0 0,8 0 0 15,2-1 0-15,0-1 0 0,-5-3 0 16,-1 4 0-16,-4-4 0 0,-9 1 0 15,3-1 0-15,-11 4 0 16,-4 1 0-16,0 2 0 0,-10-1 0 16,-5 2 0-16,-1 2 0 0,-9-2 0 15,-2 2 0-15,-4-3 0 16,0 0 0-16,2-1 0 0,-2-3 0 16,0-2 0-16,6-3 0 0,2-1 0 15,7-4 0-15,6 0 0 0,5 0 0 16,1 0-17-16,8 0-491 15,1-4-316-15,11-2 71 0,-3 0-963 16,7-4-614-16</inkml:trace>
  <inkml:trace contextRef="#ctx0" brushRef="#br1" timeOffset="108527.98">10387 12764 6214 0,'0'0'1517'15,"0"0"-1056"-15,31-50-461 0,-29 30 0 16,2 1 0-16,-4 0 0 0,-4 0 0 15,-2 1 0-15,-4 0 0 16,-1 6 0-16,1 3 0 0,-6 8 0 16,-1 4 0-16,-8 9 0 0,-2 11 0 15,-4 6 0-15,0 7 0 16,5 3 0-16,1 0 0 0,8-1 0 16,15-2 0-16,8-4 0 0,15-5 0 15,16-7 0-15,11-7 0 16,14-5 0-16,2-8 0 0,8-5 0 15,-4-10 0-15,-18 1 0 0,-2-4-2734 0</inkml:trace>
  <inkml:trace contextRef="#ctx0" brushRef="#br1" timeOffset="109795.79">2276 13966 5378 0,'0'0'948'0,"0"0"-363"0,0 0 183 16,0 0-376-16,0 0-271 0,33 41-121 16,-25-21 0-16,-2 4 0 0,1 1 0 15,-3 2 0-15,-4 5 0 16,0 6 0-16,-15 5 0 0,-5 7 0 15,-11 5 0-15,-7 3 0 0,-3 2 0 16,2-2 0-16,0-4 0 16,1-4 0-16,7-6 0 0,7-6 0 0,5-7 0 15,7-6 0-15,5-5 0 16,5-5 0-16,4-5 0 0,11-2 0 16,1-2 0-16,13-4 0 0,10-2 0 15,7-1 0-15,9-6 0 16,14-2 0-16,1 0 0 0,4 1 0 15,-2 1 0-15,-3 1 0 0,-10 0 0 16,-7-1 0-16,-15 1 0 0,-12-2-6444 0</inkml:trace>
  <inkml:trace contextRef="#ctx0" brushRef="#br1" timeOffset="110462.45">2782 14725 4213 0,'0'0'2514'0,"0"0"-1762"0,0 0-39 16,0 0-713-16,0 49 0 15,9-11 0-15,-5 5 0 0,2 2 0 16,0-4 0-16,-2 1 0 0,2-2 0 15,-3-1 0-15,-1-2 0 0,-2-3 0 16,0-4 0-16,0-6 0 16,-2-9 0-16,2-7-853 0,0-4-652 15,4-6-456-15</inkml:trace>
  <inkml:trace contextRef="#ctx0" brushRef="#br1" timeOffset="110996.96">2791 14647 5158 0,'0'0'944'0,"0"0"-55"0,-15-42 267 16,19 26-1111-16,7-1-45 0,5 2 0 15,11 1 0-15,6 1 0 16,6 1 0-16,3 5 0 0,-1 3 0 15,2 4 0-15,-9 5 0 0,-3 7 0 16,-9 3 0-16,-3 3 0 16,-9 1 0-16,-10 2 0 0,-10 2 0 15,-15 3 0-15,-8 1 0 0,-10 2 0 16,-3-3 0-16,3-4 0 0,8-6 0 16,10-9 0-16,12-6 0 0,13-6 0 15,0-3 0-15,13-9-3434 0</inkml:trace>
  <inkml:trace contextRef="#ctx0" brushRef="#br1" timeOffset="111480.46">3580 14391 3441 0,'0'0'2589'0,"0"0"-1308"0,0 0-469 0,0 0-743 15,35-12-69-15,-8 4 0 0,15 1 0 16,-1-4 0-16,4 3 0 16,1 1 0-16,-5 1 0 0,-4 0 0 15,-3 3 0-15,-6 0 0 0,-1-1 0 0,-10 0 0 16,-3 0 0-16,-7 3 0 16,-3 0-1437-16,-6-1-2781 0</inkml:trace>
  <inkml:trace contextRef="#ctx0" brushRef="#br1" timeOffset="111675.85">3663 14482 6534 0,'0'0'1241'16,"0"0"-824"-16,47 15-417 0,-11-15 0 16,3 0 0-16,2-4 0 0,1-2 0 15,-1 3 0-15,2-2 0 16,9-1 0-16,-2 0 0 0,5-2 0 15,-11-2 0-15,-13 3 0 0,-4-3-1926 0</inkml:trace>
  <inkml:trace contextRef="#ctx0" brushRef="#br1" timeOffset="112374.97">5036 13897 6619 0,'0'0'548'0,"0"0"-120"0,0 0 169 0,0 0-597 0,0 0 0 16,0 0 0-16,0 0 0 15,0 0 0-15,28 75 0 0,-36-22 0 16,-2-1 0-16,-5 0 0 0,-1 2 0 16,-5 1 0-16,-2 2 0 0,-3-1 0 15,-1-4 0-15,6-3 0 16,0-7 0-16,11-5 0 0,0-6 0 0,10-6 0 15,4-3 0-15,12-5 0 16,11-5 0-16,4-4 0 0,8-3 0 16,7-5 0-16,-1 0 0 0,1-7 0 15,-1 0 0-15,-9-1 0 0,-3-1 0 16,-11 2 0-16,-3-2 0 0,-13 1-1017 16,0 1-1704-16</inkml:trace>
  <inkml:trace contextRef="#ctx0" brushRef="#br1" timeOffset="112747.92">5408 14430 4009 0,'0'0'2453'0,"0"0"-1368"0,0 0-440 0,0 0-645 0,-7 47 0 15,3-9 0-15,4 5 0 0,-4 1 0 16,4-5 0-16,4 3 0 0,7-4 0 16,-5-2 0-16,0-1 0 0,2-5 0 15,-2-4 0-15,1-6 0 16,-3-5 0-16,0-3 0 0,-2-7 0 16,2-3 0-16,-4-2-337 0,0-1-1372 15,0-12-812-15</inkml:trace>
  <inkml:trace contextRef="#ctx0" brushRef="#br1" timeOffset="113196.4">5459 14845 6707 0,'0'0'1156'16,"0"0"-827"-16,0 0-329 0,0 0 0 15,0 0 0-15,33 6 0 0,-18-18 0 16,1-4 0-16,-5-7 0 0,3-5 0 16,-1-4 0-16,1 0 0 0,-4 0 0 15,-3-1 0-15,-1 4 0 0,-2 1 0 16,-2 5 0-16,0 8 0 16,-2 5 0-16,0 8 0 0,0 2 0 15,0 1 0-15,0 13 0 0,2 15 0 16,2 5 0-16,-4 9 0 15,6 1 0-15,3-4 0 0,3 1 0 16,3-1 0-16,3-6 0 0,3-4 0 16,0-4 0-16,-3-6 0 0,1-5 0 15,-1-5 0-15,-5-9 0 0,1-6 0 16,1-9 0-16,1-10 0 0,-5-5 0 16,1-8 0-16,-2-6 0 15,-1-4 0-15,-3-3 0 0,0-1 0 16,-2 2 0-16,2 9 0 0,-6 7 0 15,0 9 0-15,0 6 0 0,0 4 0 16,0 4 0-16,0 1-185 0,0 0-2876 16</inkml:trace>
  <inkml:trace contextRef="#ctx0" brushRef="#br1" timeOffset="113564.08">6447 14461 5690 0,'0'0'644'0,"60"-7"1097"16,-14-4-1624-16,-5-2-117 0,-2 1 0 15,1-1 0-15,-11 3 0 0,0 1 0 16,-11 0 0-16,1 2 0 0,-9-2 0 16,0 0 0-16,-3 2-249 0,-3-2-2672 0</inkml:trace>
  <inkml:trace contextRef="#ctx0" brushRef="#br1" timeOffset="113743.71">6658 14224 7051 0,'0'0'920'16,"-23"46"-699"-16,13-11-221 16,2 5 0-16,2 1 0 0,6 2 0 0,0-4 0 15,4-2 0-15,8-5 0 16,5-7 0-16,8-8 0 0,-11-7-257 16,3-9-2060-16</inkml:trace>
  <inkml:trace contextRef="#ctx0" brushRef="#br1" timeOffset="114080.33">7429 13982 6338 0,'0'0'457'0,"0"0"663"0,0 0-843 15,0 0-277-15,-8 55 0 0,-4-5 0 16,-5 11 0-16,3 7 0 15,3-3 0-15,5 2 0 0,6 5 0 16,-4-1 0-16,4-4 0 0,4-7 0 16,2-9 0-16,5-10 0 0,-1-11 0 15,6-9-57-15,-5-10-1147 0,3-9-2502 0</inkml:trace>
  <inkml:trace contextRef="#ctx0" brushRef="#br1" timeOffset="114394.98">7741 13965 7139 0,'0'0'888'16,"0"0"-723"-16,-22-37-165 15,7 36 0-15,-1 6 0 0,-5 11 0 0,-4 9 0 16,2 10 0-16,-1 9 0 16,5 7 0-16,5 7 0 0,7 6 0 15,7 5 0-15,7 5 0 16,3-3 0-16,13-6 0 0,6-12 0 15,8-10 0-15,6-15 0 0,5-11 0 16,3-10 0-16,-3-7 0 0,-7-15 0 16,-4-8 0-16,-12-10 0 0,-8-8 0 15,-11-2 0-15,-6-5 0 0,-6 0 0 16,-11-6 0-16,3 0 0 0,-13-1 0 16,6 4 0-16,-4 6 0 15,3 9 0-15,5 9 0 0,7 10 0 16,6 7-1794-16,4 6-883 0</inkml:trace>
  <inkml:trace contextRef="#ctx0" brushRef="#br1" timeOffset="114901.53">8459 14569 5534 0,'0'0'916'0,"0"0"389"0,0 0-868 15,0 0-437-15,0 0 0 0,49-51 0 16,-18 19 0-16,0-7 0 0,0-3 0 16,0-3 0-16,-4-2 0 0,0-2 0 15,-6-1 0-15,-5-1 0 0,-5 0 0 16,-7-3 0-16,-4 3 0 15,-11 0 0-15,-5 7 0 0,-5 9 0 16,1 11 0-16,-5 14 0 0,-2 10 0 16,0 16 0-16,-4 14 0 0,4 11 0 15,0 11 0-15,2 6 0 0,9 6 0 16,6 5 0-16,3 6 0 0,7 0 0 16,11-1 0-16,7-4 0 15,7-11 0-15,0-5 0 0,8-14 0 16,-2-8 0-16,2-7 0 0,-2-11-173 15,-6-4-2412-15,-9-9-1133 0</inkml:trace>
  <inkml:trace contextRef="#ctx0" brushRef="#br1" timeOffset="115217">9000 14372 284 0,'0'0'6899'0,"-41"-28"-6183"0,16 17-423 15,4 10-293-15,3 1 0 0,-3 10 0 16,3 6 0-16,-1 5 0 0,4 8 0 16,-1 4 0-16,12 4 0 0,4 3 0 15,10-1 0-15,5 0 0 0,11-2 0 16,1-5 0-16,4-8 0 0,7-5 0 16,-5-8 0-16,2-7 0 15,-4-4 0-15,-4-7 0 0,-7-5 0 16,-3-8 0-16,-11 0 0 0,-6-5 0 15,-2-2 0-15,-6-2 0 0,-5 1 0 16,-1-1 0-16,1 1 0 0,-5 3 0 16,5 6 0-16,7 7 0 0,-2 7-61 15,8 4-1383-15,-2 1-33 16,4 3-556-16</inkml:trace>
  <inkml:trace contextRef="#ctx0" brushRef="#br1" timeOffset="115656.1">9300 14462 6246 0,'0'0'829'0,"-52"-29"-401"0,19 18 261 16,2 5-689-16,-4 6 0 0,8 0 0 16,0 9 0-16,3 4 0 15,11 2 0-15,3-1 0 0,6 0 0 16,8-1 0-16,6-2 0 0,7-1 0 15,7-3 0-15,3-4 0 0,0-3 0 16,0-3 0-16,4-7 0 16,-4-2 0-16,-2-1 0 0,-2 0 0 0,-3 3 0 15,-3 1 0-15,-3 6 0 16,-3 3 0-16,-5 3-81 0,4 13-43 16,-6 3 124-16,-2 8 4 0,-2 6 20 15,-2 1 48-15,-6 2 33 16,-4 3-105-16,-3-1 0 0,-6-2 0 15,-1 2 0-15,-3-3 0 0,-2-5 0 16,0-4 0-16,-4-11 0 0,8-5 0 16,-1-10 0-16,7-5 0 0,3-11 0 15,3-7 0-15,9-8 0 0,2-2 0 16,6-2 0-16,11 2 0 0,-1 5 0 16,9 3 0-16,2 1 0 15,0 5 0-15,4-1 0 0,-10 7-433 16,3-1-2552-16</inkml:trace>
  <inkml:trace contextRef="#ctx0" brushRef="#br1" timeOffset="116064.02">9641 14915 6635 0,'0'0'1056'0,"-25"55"-555"0,5-10-501 0,3 2 0 0,0 7 0 0,3-1 0 16,-3-2 0-16,11-6 0 15,-2-6 0-15,8-7 0 0,0-7 0 16,4-7 0-16,2-9 0 0,9-9 0 16,-5-6 0-16,3-3-1057 0,-3-9-2221 0</inkml:trace>
  <inkml:trace contextRef="#ctx0" brushRef="#br1" timeOffset="116330.32">9862 14984 6755 0,'0'0'1164'0,"0"0"-891"16,-35-7-273-16,23 12 0 16,-9 6 0-16,4 9 0 0,-1 8 0 15,1 6 0-15,1 7 0 0,5 1 0 16,11 1 0-16,7-4 0 0,7-3 0 16,9-7 0-16,6-4 0 15,4-8 0-15,4-11 0 0,-2-6 0 16,2-10 0-16,-3-10 0 0,-6-5 0 15,-9-5 0-15,-9-4 0 0,-5-1 0 16,-5-5 0-16,-11-2 0 0,-5-6 0 16,-9 2 0-16,-2 0 0 0,4 2 0 15,-2 1 0-15,11 11-233 0,8-1-4197 0</inkml:trace>
  <inkml:trace contextRef="#ctx0" brushRef="#br1" timeOffset="116821.81">10987 13301 5398 0,'0'0'416'0,"0"0"80"15,-48 0 405-15,21 15-465 0,-8 11-148 16,-2 12-31-16,-6 12-257 0,1 10 0 16,5 16 0-16,0 14 0 15,2 17 0-15,2 13 0 0,2 11 0 16,10 8 0-16,6 2 0 0,15 1 0 16,9 1 0-16,7-6 0 0,11-2 0 15,6-14 0-15,6-13 0 0,9-19 0 16,2-18 0-16,5-21 0 15,3-15 0-15,-4-14 0 0,-2-14 0 16,-11-11 0-16,-4-16 0 0,-14-4-161 16,-8-11-2920-16</inkml:trace>
  <inkml:trace contextRef="#ctx0" brushRef="#br1" timeOffset="117177.93">11638 13461 7035 0,'-4'36'444'0,"2"6"-188"0,-2 14 201 16,4 1-457-16,4 5 0 0,-2-1 0 15,6-2 0-15,-2-2 0 16,5-8 0-16,-5-5 0 0,4-7 0 15,-6-7 0-15,2-11-817 0,-6-7-648 0</inkml:trace>
  <inkml:trace contextRef="#ctx0" brushRef="#br1" timeOffset="117450.14">11623 13305 6803 0,'0'0'600'16,"11"-43"-128"-16,3 18-155 0,9 1-317 16,6 5 0-16,4 5 0 0,4 9 0 15,5 5 0-15,1 13 0 0,2 12 0 16,3 12 0-16,-7 10 0 0,-8 11 0 16,-8 7 0-16,-14 6 0 0,-11 3 0 15,-5 1 0-15,-9 0 0 16,-5-4 0-16,-10-3 0 0,-4-4 0 15,-12-3 0-15,-5-5 0 0,-1-8 0 16,-1-9 0-16,8-12 0 0,9-11 0 16,15-11 0-16,13-7 0 15,12-11-137-15,5 0-2776 0,13-8-1401 0</inkml:trace>
  <inkml:trace contextRef="#ctx0" brushRef="#br1" timeOffset="118161.67">12485 13794 4450 0,'0'0'696'0,"21"-57"540"0,-13 27-407 0,-8 5-225 16,-4-1-227-16,-6 0-377 0,-5 5 0 15,-1 4 0-15,-7 7 0 16,-2 10 0-16,-6 9 0 0,0 15 0 16,-2 13 0-16,2 11 0 0,0 6 0 15,11 6 0-15,7 2 0 16,9 3 0-16,8-4 0 0,9-6 0 0,7-9 0 15,11-11 0-15,6-12 0 16,-1-7 0-16,7-12 0 0,-6-6 0 16,-6-11 0-16,0-6 0 0,-4-10 0 15,0-4 0-15,-6-3 0 0,-7-4 0 16,-4-1 0-16,-3 0 0 0,-7-4 0 16,0-3 0-16,0 0 0 0,-4 1 0 15,-3 5 0-15,1 6 0 16,0 14 0-16,2 9-565 0,0 8-740 15,-7 6-2168-15</inkml:trace>
  <inkml:trace contextRef="#ctx0" brushRef="#br1" timeOffset="118296.89">12275 14027 6879 0,'55'-10'1016'0,"3"-3"-719"0,2-2-297 0,-8 2 0 15,-9 3 0-15,-8 3 0 16,-8 0 0-16,-12 2 0 0,-3-2-2738 0</inkml:trace>
  <inkml:trace contextRef="#ctx0" brushRef="#br1" timeOffset="118979.45">11450 14326 6234 0,'0'0'541'0,"0"0"111"0,0 0-44 16,0 0-451-16,0 0-157 0,62 13 0 15,2-13 0-15,19-7 0 0,16-5 0 16,6 0 0-16,11 3 0 16,2 1 0-16,2 5 0 0,-5 1 0 15,1 2 0-15,-10 0 0 0,-9 0 0 16,-12 2 0-16,-21 1 0 0,-13 1 0 16,-18 0-145-16,-18-3-2756 0</inkml:trace>
  <inkml:trace contextRef="#ctx0" brushRef="#br1" timeOffset="119840.45">11522 14588 6434 0,'0'0'913'15,"0"0"-68"-15,0 0-845 0,0 0 0 16,0 39 0-16,0-9 0 16,-4 2 0-16,-2 0 0 0,-5-1 0 15,1 2 0-15,-6 0 0 0,1 0 0 16,-1 2 0-16,-1-6 0 0,3 0 0 16,-1-7 0-16,9-5 0 0,4-9 0 15,2-2 0-15,0-5 0 0,6-1 0 16,11 0 0-16,9-1 0 15,10-8 0-15,1-2 0 0,0 0 0 16,-2 2 0-16,-2-1 0 0,-2 0 0 16,0-2 0-16,-4 0 0 0,-4 0-313 15,-9 4-1052-15,-3-4-383 0</inkml:trace>
  <inkml:trace contextRef="#ctx0" brushRef="#br1" timeOffset="120014.16">11743 14668 7119 0,'0'0'976'0,"-24"53"-879"0,15-19-97 15,1 4 0-15,-2 4 0 0,3 3 0 16,1 1 0-16,6-2 0 0,0 0 0 16,0-4 0-16,6-6 0 0,5-3 0 15,-1-7 0-15,7-6 0 16,-3-10 0-16,-1-5-1541 0,1-7-4738 0</inkml:trace>
  <inkml:trace contextRef="#ctx0" brushRef="#br1" timeOffset="120210.85">11944 14766 8192 0,'0'0'0'0,"0"0"0"15,0 52 0-15,-2-15 0 0,-7 4 0 16,3 3 0-16,2 2 0 0,-2 3 0 15,6-3 0-15,-4-2 0 16,4-5 0-16,0-6 0 0,4-4 0 0,0-10 0 16,8-11 0-16,-1-8 0 0,-1-6-1461 15,5-8-3730-15</inkml:trace>
  <inkml:trace contextRef="#ctx0" brushRef="#br1" timeOffset="120356.06">12097 14788 7179 0,'0'0'1013'0,"0"0"-1013"0,0 0 0 16,0 0 0-16,8 63 0 0,-6-18 0 16,2 6 0-16,0 0 0 0,3-7 0 15,-1-2 0-15,-2-3 0 0,2-4 0 16,2-3 0-16,-6-6 0 0,3-6 0 16,-5-9-297-16,0-6-1836 0</inkml:trace>
  <inkml:trace contextRef="#ctx0" brushRef="#br1" timeOffset="120515.15">11859 14889 7031 0,'0'0'1161'0,"0"0"-1161"16,54-25 0-16,-13 12 0 0,1 3 0 16,-5 1 0-16,0 3 0 0,-2 5 0 15,-2 1 0-15,-2 3 0 16,-4 2-33-16,-6 1-1419 0,-7 0-2382 0</inkml:trace>
  <inkml:trace contextRef="#ctx0" brushRef="#br1" timeOffset="120767.12">12306 15054 4694 0,'10'37'212'0,"-4"-5"300"15,-2 3 180-15,0-6-388 0,-2-4-11 16,-2-10 163-16,0-4-200 0,-2-5 28 15,-2-6 205-15,0 0-489 0,-2-10 0 16,2-9 0-16,4-8 0 16,-2-9 0-16,4-4 0 0,2 0 0 0,6-2 0 15,7 3 0-15,-3 2 0 16,7 5 0-16,-5 5 0 0,1 5 0 16,-3 4 0-16,3 0 0 0,-7 3 0 15,1-1 0-15,-1-3-333 0,0 7-2068 16,-3-2-1945-16</inkml:trace>
  <inkml:trace contextRef="#ctx0" brushRef="#br1" timeOffset="121079.51">12525 14702 7383 0,'0'0'809'0,"0"0"-809"0,0 0 0 16,0 0 0-16,39-36 0 0,-18 27 0 15,-7-1 0-15,-1 3 0 0,1 0 0 16,-4 1 0-16,5 3 0 16,-5-1 0-16,-4 3 0 0,1 1 0 15,-3 0 0-15,2 0 0 0,0 6 0 16,2 3 0-16,-8 9 0 0,0 4 0 16,-8 5 0-16,-2-1 0 0,-3-1 0 15,3 0 0-15,-4-1 0 0,3-2 0 16,1-2 0-16,8-5 0 15,2-2 0-15,0 2 0 0,12-6 0 16,9 1 0-16,4-6 0 0,8-4 0 16,8-1 0-16,0-7 0 0,-8-3-737 15,-2-4-1932-15</inkml:trace>
  <inkml:trace contextRef="#ctx0" brushRef="#br1" timeOffset="121606">13083 13123 6811 0,'0'0'72'0,"0"0"332"0,0 0-104 0,0 0-64 0,41 36-68 16,-4 11 33-16,11 20-201 0,6 15 0 15,-3 10 0-15,1 10 0 0,2 10 0 16,-3 11 0-16,-7 10 0 15,-3 3 0-15,-10 3 0 0,-10-3 0 16,-11 0 0-16,-10-6 0 0,-20-4 0 16,-18-7 0-16,-13-5 0 0,-13-8 0 15,-15-9 0-15,-6-13 0 0,-2-16 0 16,-4-15 0-16,7-20 0 0,5-15 0 16,23-11 0-16,9-9-489 0</inkml:trace>
  <inkml:trace contextRef="#ctx0" brushRef="#br1" timeOffset="124030.05">11750 12219 4309 0,'0'0'1381'0,"0"0"-448"15,0 0-25-15,0 0-247 0,0 0-661 16,0 0 0-16,-23-37 0 0,12 32 0 15,-9 0 0-15,-1 4 0 16,-4 1 0-16,3 4 0 0,-5 5 0 16,-4 5 0-16,-4 5 0 0,6 5 0 15,-7 3 0-15,5 1 0 0,5-1 0 16,5 0 0-16,8-3 0 0,9-2 0 16,4 3 0-16,17-2 0 0,8 0 0 15,12 1 0-15,6-1 0 0,3-2 0 16,8-1 0-16,-3-1 0 0,-3 0 0 15,-11 0 0-15,-10 1 0 16,-17 1 0-16,-6 2 0 0,-10 1 0 16,-12 1 0-16,-3-2 0 0,-8 1 0 15,-6-1 0-15,-2-5 0 0,-1-3 0 16,3-7 0-16,8-5 0 16,5-3 0-16,7-5 0 0,5-6 0 15,6-3 0-15,8-3-1537 0,2 3-312 16,4 1-344-16</inkml:trace>
  <inkml:trace contextRef="#ctx0" brushRef="#br1" timeOffset="124577.37">12074 12548 6122 0,'0'0'985'0,"0"0"-185"0,-35-26-515 15,23 13-285-15,-5 0 0 0,3 6 0 16,3 3 0-16,-3 4 0 0,5 9 0 16,-5 11 0-16,-1 6 0 0,-1 8 0 15,-1 5 0-15,1 2 0 0,1-4 0 16,5 0 0-16,4-5 0 0,6-6 0 15,0-4 0-15,10-9 0 16,3-9 0-16,7-4 0 0,5-7 0 16,8-8 0-16,-2-5 0 0,0-4 0 15,-4 0 0-15,0 3 0 16,-13 3 0-16,-7 5 0 0,-1 6 0 16,-6 5 0-16,0 2 0 0,0 1 0 15,0 4 0-15,-2 8 0 0,-2 5 0 16,-3 3 0-16,3 0 0 0,4-2 0 15,0-5 0-15,11 2 0 0,-1-6 0 16,0-1 0-16,7-6 0 0,-3-1 0 16,7-2 0-16,-5-3-617 15,1-4-584-15,-7 2-211 0,-1-3-3430 0</inkml:trace>
  <inkml:trace contextRef="#ctx0" brushRef="#br1" timeOffset="124978.41">12341 12085 7223 0,'0'0'108'0,"0"0"424"0,0 0-203 0,-29 52-329 15,16-7 0-15,-3 9 0 16,1 7 0-16,5-6 0 0,0 5 0 16,6-1 0-16,1-1 0 0,6 1 0 15,7-3 0-15,0-6 0 0,5-8 0 16,1-7 0-16,5-10 0 0,0-11 0 16,-1-10 0-16,3-7 0 0,-4-13 0 15,-3-7 0-15,-6-5 0 0,-7-2 0 16,-3 0 0-16,-11 8 0 0,-5 1 0 15,-7 4 0-15,-6 4 0 16,2 3 0-16,0 6 0 0,7 1 0 16,7 2 0-16,5 1 0 0,8 0 0 15,8 0-1277-15,-2-1-740 0,11-5-180 16</inkml:trace>
  <inkml:trace contextRef="#ctx0" brushRef="#br1" timeOffset="125112.6">12521 12467 7055 0,'0'0'872'0,"0"0"-607"0,0 0-265 0,-11 55 0 16,5-19 0-16,-2-1 0 15,6-3 0-15,2-12 0 0,6-2 0 16,4-6 0-16,1-5 0 0,-1-7 0 16,0-7-773-16,-4-3-764 0,1-9-3661 0</inkml:trace>
  <inkml:trace contextRef="#ctx0" brushRef="#br1" timeOffset="125442.86">12667 12064 5198 0,'0'0'248'15,"0"0"148"-15,0 0-268 0,0 0-112 16,17 62-16-16,-17-18-228 16,0 8-496-16,-4 4-609 0,-2-4 673 15,-1 2 660-15,1 1 60 0,-2-5 420 16,8-5 112-16,0-7 749 0,0-6-509 15,4-9-171-15,0-7 311 0,2-6-759 16,-6-6-213-16,2-4 0 0,7-5 0 16,-3-9 0-16,4-8 0 15,5-8 0-15,-3-2 0 0,3 1 0 16,-5 9 0-16,-4 6 0 0,0 7 0 16,-2 5 0-16,-4 4 0 0,0 6 0 15,0 9 0-15,0 10 0 0,0 4 0 16,0 2 0-16,-4-5 0 0,8-6 0 15,3-2 0-15,3-4 0 16,0-5 0-16,5-4-721 0,-3-4-272 16,-4-1-1296-16,3-2-268 0</inkml:trace>
  <inkml:trace contextRef="#ctx0" brushRef="#br1" timeOffset="125660.71">12882 12625 5470 0,'0'0'1881'15,"0"0"-1040"-15,0 0-841 0,0 0 0 16,48-19 0-16,-15 0 0 0,8-2 0 15,1-5 0-15,-9 2 0 0,-4 1 0 16,-13 3 0-16,-6 5 0 0,-10 3 0 16,-10 3 0-16,-6 5 0 15,-9 6 0-15,-2 9 0 0,-8 14 0 16,2 5 0-16,-2 6 0 0,6 6 0 16,8-3 0-16,13-1 0 0,12-5 0 15,17-7 0-15,16-7 0 0,14-10 0 16,13-9 0-16,15-9 0 0,-17-3-1245 15,-2-4-2321-15</inkml:trace>
  <inkml:trace contextRef="#ctx0" brushRef="#br1" timeOffset="126138.92">13755 12560 5698 0,'0'0'933'0,"0"0"-273"0,43-18 241 0,-29 10-901 0,-1-3 0 15,1-2 0-15,1-5 0 0,-3 2 0 16,-1-3 0-16,-1-1 0 16,-4 3 0-16,-6-1 0 0,0 4 0 15,-10 2 0-15,-3 1 0 0,-1 3 0 16,-7 6 0-16,-6 4 0 0,5 9 0 15,-9 7 0-15,6 5 0 0,2 5 0 16,2 4 0-16,7 1 0 0,4 1 0 16,3-1 0-16,12-2 0 15,5-4 0-15,6-3 0 0,11-8 0 16,4-7 0-16,6-7 0 0,7-4 0 16,-3-10-141-16,5-4-383 0,-3-6-921 15,-12 6-91-15,2-3-465 0</inkml:trace>
  <inkml:trace contextRef="#ctx0" brushRef="#br1" timeOffset="126525.28">14160 12395 4458 0,'0'0'1312'0,"4"-33"-419"15,-4 17 415-15,-4 2-1087 0,-2 1-221 16,-5 1 0-16,-3 3 0 16,-3 2 0-16,1 7 0 0,-3 2 0 15,-4 9 0-15,-1 10 0 0,-5 4 0 16,0 7 0-16,2 1 0 0,6-2 0 15,11 1 0-15,10-6 0 0,0 0 0 16,10-3 0-16,11-8 0 0,4-5 0 16,1-8 0-16,1-2 0 15,0-7 0-15,0-5 0 0,-6-2 0 16,-3-4 0-16,-5-1 0 0,-3 0 0 16,-4 4 0-16,-6 4 0 0,0 4 0 15,0 3 0-15,0 4 0 0,-6 2 0 16,-4 12 0-16,-7 11 0 0,-3 9 0 15,-1 8 0-15,-6 3 0 16,2 1 0-16,-4 7 0 0,-6 5 0 16,4 3 0-16,0-2 0 0,13-5 0 15,3-7 0-15,11-8 0 16,8-7 0-16,11-8 0 0,7-10 0 16,13-10 0-16,5-10 0 0,11-14 0 15,3-11 0-15,2-11 0 0,-13 9-2138 16,-8-3-1936-16</inkml:trace>
  <inkml:trace contextRef="#ctx0" brushRef="#br1" timeOffset="127099.94">14338 12367 7039 0,'0'0'1153'16,"0"0"-1153"-16,0 0 0 0,0 0 0 15,-15 40 0-15,9-3 0 0,-4 7 0 16,3 1 0-16,3-9 0 0,0 0 0 15,4-6 0-15,0-4 0 16,0-9 0-16,4-6 0 0,0-6 0 16,-2-5 0-16,3-1 0 0,-1-16 0 15,2-10 0-15,6-11 0 0,-3-6 0 16,3 0 0-16,-2 3 0 16,5 0 0-16,1 8 0 0,1 7 0 15,-3 10 0-15,-3 7 0 0,-5 9 0 16,2 5 0-16,-2 15 0 0,1 10 0 15,-3 8 0-15,-2 3 0 0,-2 1 0 16,0-3 0-16,0-2 0 0,4-3 0 16,0-6 0-16,6-5 0 15,3-6 0-15,-3-11 0 0,5-4-2230 16,-3-7-2060-16</inkml:trace>
  <inkml:trace contextRef="#ctx0" brushRef="#br1" timeOffset="127225.32">14664 12636 8192 0,'0'0'0'0,"0"0"0"16,0 0 0-16,0 0 0 0,0 0 0 15,0 0 0-15,0 0 0 16,0 0 0-16,0 0-2222 0</inkml:trace>
  <inkml:trace contextRef="#ctx0" brushRef="#br1" timeOffset="127861.85">15311 11897 5714 0,'0'0'1309'0,"0"0"-701"0,0 0-108 16,0 0-439-16,-31 63-61 0,2-5 0 16,0 12 0-16,0 6 0 0,9-7 0 15,1-3 0-15,11 0 0 0,0-4 0 16,5-7 0-16,3-7 0 0,7-6 0 16,5-9 0-16,7-9 0 15,-3-9 0-15,7-9 0 0,-2-6 0 16,3-10 0-16,-3-7 0 0,-4-5 0 15,-3-4 0-15,-8 0 0 0,-2 5 0 16,-8 1 0-16,-12 3 0 0,-9 8 0 16,-8 3 0-16,-2 2 0 15,4 3 0-15,8 1 0 0,6-2 0 16,9 2 0-16,2-2 0 0,10 1-1129 16,9-1-340-16,-3 0-84 0,15-6-2396 0</inkml:trace>
  <inkml:trace contextRef="#ctx0" brushRef="#br1" timeOffset="128126.3">15425 12388 6034 0,'0'0'857'0,"0"0"399"0,0 0-1211 0,-29 52-45 16,21-22 0-16,-1-2 0 15,9 2 0-15,0-4 0 0,5-2 0 16,9-3 0-16,3-2 0 0,-1-4 0 15,9-2 0-15,2-6 0 0,0-7 0 16,-1-4 0-16,5-12 0 0,-6-5 0 16,-2-7 0-16,-2-6 0 15,-5 1 0-15,-5-1 0 0,-7 2 0 16,-4 2 0-16,0 3 0 0,-9 2 0 16,-1 0-29-16,-2 5-951 0,5 3-1249 15,-1 1-188-15</inkml:trace>
  <inkml:trace contextRef="#ctx0" brushRef="#br1" timeOffset="128343.98">15853 11854 6450 0,'0'0'1405'0,"0"0"-1068"15,0 0-337-15,0 0 0 0,-2 41 0 16,-9 5 0-16,-5 13 0 0,-3 9 0 15,3 1 0-15,1 1 0 16,-1 1 0-16,5-5 0 0,1-3 0 0,4-5 0 16,0-5 0-16,1-5 0 15,1-7 0-15,-2-6 0 0,6-12 0 16,-6-10 0-16,6-8-1033 0,-4-10-2921 0</inkml:trace>
  <inkml:trace contextRef="#ctx0" brushRef="#br1" timeOffset="128437.57">15663 12425 6182 0,'0'0'1525'15,"0"0"-1065"-15,64-48-435 16,-25 35-25-16,4 0 0 0,1 1 0 16,3-2 0-16,-16 4 0 0,4-5-1309 0</inkml:trace>
  <inkml:trace contextRef="#ctx0" brushRef="#br1" timeOffset="129381.83">16955 12076 4518 0,'0'0'552'0,"0"0"368"0,0 0 461 15,0 0-789-15,0 0-363 0,0 0-229 16,-42-14 0-16,22 40 0 0,-3 12 0 15,-4 10 0-15,-2 6 0 16,0-3 0-16,0 0 0 0,2-3 0 16,-4-2 0-16,-2-1 0 0,-8-5 0 15,4-3 0-15,-5-4 0 0,5-7 0 16,2-8 0-16,-2-9 0 16,10-9 0-16,0-7 0 0,10-10 0 15,7-6 0-15,6-12 0 0,8-3 0 16,8-8 0-16,3-4 0 0,8 1 0 15,-3 1 0-15,5 9 0 0,0 12 0 16,2 8 0-16,0 10 0 0,0 7 0 16,4 7 0-16,-5 9 0 15,1 6 0-15,2 9 0 0,0-1 0 16,2 3 0-16,0-4 0 0,2-3 0 16,-2-1 0-16,0-6 0 0,-4 0 0 15,-6-6-649-15,-5-2-1332 0</inkml:trace>
  <inkml:trace contextRef="#ctx0" brushRef="#br1" timeOffset="129595.39">17149 12159 8192 0,'0'0'0'0,"0"0"0"15,0 0 0-15,33-1 0 0,-2 1 0 16,8 3 0-16,-4 1 0 0,0 0 0 16,-8-1 0-16,4 1 0 15,-10-1 0-15,0 0 0 0,-11-1 0 16,-6-1-253-16,-4-1-1067 0,-2 0-2266 0</inkml:trace>
  <inkml:trace contextRef="#ctx0" brushRef="#br1" timeOffset="129769.04">17097 12389 7339 0,'0'0'692'0,"58"6"-531"15,-17-5-161-15,1-1 0 0,-5-1 0 16,4-1 0-16,-4-1 0 16,-3 2 0-16,-3-2 0 0,-5-2 0 15,-5 0-813-15,-4-2-4081 0</inkml:trace>
  <inkml:trace contextRef="#ctx0" brushRef="#br1" timeOffset="130060.05">17827 12063 7383 0,'0'0'688'0,"-25"-45"-567"15,13 27-121-15,-3 12 0 0,-3 6 0 16,-5 9 0-16,-4 9 0 0,-2 10 0 15,-2 9 0-15,0 9 0 16,4 10 0-16,2 6 0 0,5 8 0 16,13 0 0-16,7-2 0 0,11-8 0 15,16-9 0-15,10-8 0 0,15-12 0 16,5-12 0-16,5-11 0 0,3-9 0 16,-12-17 0-16,-1-9 0 15,-5-10 0-15,-16-6 0 0,-4-3 0 16,-8-5 0-16,-17-3 0 0,-8-6 0 15,-19-1 0-15,-12-1 0 0,-11 5 0 16,-10 9 0-16,-4 10 0 16,2 8 0-16,15 11-365 0,-3 6-5125 0</inkml:trace>
  <inkml:trace contextRef="#ctx0" brushRef="#br1" timeOffset="156381.16">14858 8712 2701 0,'0'0'1248'0,"0"0"-603"15,0 0-261-15,0 0 172 0,31-40 252 16,-24 23-447-16,-3-2-17 0,-4-2 152 15,0-1-268-15,-4-1 4 0,-3-2-43 16,-3-2-189-16,-6-1 0 0,-5 1 0 16,-4-1 0-16,-2 1 0 0,-4 2 0 15,-2 7 0-15,-4 7 0 16,-2 13 0-16,-5 19 0 0,-3 20 0 16,-5 21-53-16,5 16 25 0,-5 14 28 15,13 8 4-15,3 3 24 0,16-5-28 16,14-5 49-16,6-9-49 0,22-13 0 15,9-14 0-15,11-15 0 16,16-17 0-16,10-19 0 0,10-14 0 16,5-19 0-16,-4-14 0 0,-5-11 0 15,-10-9 0-15,-6-6 0 16,-11-3 0-16,-9-5 0 0,-7-5 0 16,-15-4 0-16,-16-2 0 0,-16 1 0 15,-1 23-1722-15,-18 5-1603 0</inkml:trace>
  <inkml:trace contextRef="#ctx0" brushRef="#br1" timeOffset="163353.22">11301 8332 2341 0,'0'0'2589'0,"0"0"-2269"0,0 0 60 16,0 0 184-16,0 0-99 16,0 0 15-16,-25-44 220 0,13 29-496 15,-7-1-64-15,-4 2-131 0,-8 0-9 16,-4 2 0-16,-2 1 0 0,-4 2 0 16,-3 2 0-16,-3 3 0 15,-1 4 0-15,-3 2 0 0,-3 10 0 16,-2 6 0-16,6 5 0 0,-1 10 0 15,-1 6 0-15,-6 7 0 0,4 9 0 16,7 6 0-16,1 7 0 0,13 4-29 16,8 5-27-16,13 1 56 0,12-5-16 15,17-5 8-15,14-5 8 0,16-11-8 16,21-8-12-16,11-12 20 16,20-16 52-16,7-13-24 0,11-12 29 15,9-16-57-15,1-11 0 0,-3-9 0 16,-13-4 0-16,-18-4 0 0,-22-3 0 15,-20 1 0-15,-20-5 0 16,-14 1 0-16,-17-4 0 0,-15-3 0 16,-18-3 0-16,-18 0 0 0,-18 1 0 15,-11 4 0-15,-15 9-57 0,-15 13-911 16,27 15-273-16,-8 16-2629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9:08:49.141"/>
    </inkml:context>
    <inkml:brush xml:id="br0">
      <inkml:brushProperty name="width" value="0.05292" units="cm"/>
      <inkml:brushProperty name="height" value="0.05292" units="cm"/>
    </inkml:brush>
  </inkml:definitions>
  <inkml:trace contextRef="#ctx0" brushRef="#br0">11607 633 2337 0,'0'0'1240'0,"0"0"-476"15,0 0-355-15,-54-35-81 0,19 26 144 16,-6-2-204-16,-9 2-48 0,-6-3 192 15,-4-1-207-15,-6-3-61 0,-8 3-48 16,-9-3-88-16,-12 0-8 16,-10 1 0-16,-11 3 4 0,-6 0-4 15,-8 5 0-15,-3 1 8 0,-3 4-8 16,-1 0 0-16,1 2-8 0,-5 5 8 16,5 3 0-16,-3 4-32 15,3 4 8-15,0 3-168 0,-1 4-49 16,1 5 101-16,3 2 12 0,-3 7 88 15,10 4 40-15,27 0 44 0,16 2 24 16,40-5 80-16,22 2-44 16,21 1-104-16,17 3 0 0,28 0-8 0,23 0 12 15,23-6-4-15,19-2 36 16,20-6-32-16,19-5 0 0,18-4-4 16,11-6 16-16,16-5-16 0,3-6 8 15,14-4 4-15,3-2-3 0,1-9 195 16,5-4-76-16,-3-7 48 0,-2-5 156 15,-11-7-188-15,-14-5-28 0,-12-6 100 16,-17-4-140-16,-22-5 0 16,-23-2 56-16,-21 1-132 0,-33 7 33 15,-25 4-33-15,-23 0 0 0,-18-1 0 16,-29-10 0-16,-33 3 0 0,-31 2 0 16,-33 9 0-16,-23 9-309 15,-21 8 137-15,3 9 0 0,-3 9 104 16,6 7 28-16,13 8-688 0,36 2-497 15,-16 4-1120-15</inkml:trace>
  <inkml:trace contextRef="#ctx0" brushRef="#br0" timeOffset="1177.43">12027 5989 3325 0,'0'0'2097'15,"0"0"-1645"-15,0 0-196 0,0 0-196 16,-21-41 108-16,-16 23 24 0,-11-2-159 15,-18 1 27-15,-8 0 48 16,-11 0-100-16,-10 1-8 0,-15 0 12 16,-6 1-12-16,-10 2 0 0,-10 1 0 15,-15 2-16-15,-4 2 16 0,-13-1-4 16,-5 3-16-16,-5 2 20 0,4 3 32 16,-3 3-32-16,7 1 52 0,7 5 160 15,-3 4-140-15,7 2-40 0,2 2-20 16,4 4-12-16,11 4-4 0,5 2 0 15,7 4-40-15,14 1 44 16,7 3-4-16,14 2 0 0,16 2 4 16,11 0 0-16,16 0-12 0,15 1 8 15,14 2-20-15,15 1-40 16,16 2 32-16,23 1-12 0,17 2 12 16,16 2 32-16,21 0 0 0,18 1 16 15,19 0-16-15,8 1 4 0,17-3 8 16,12 2-12-16,11-1 4 15,16-3 16-15,10-1-20 0,9-5 84 16,10-3-60-16,6-9 0 0,8-7 60 16,5-12-32-16,6-8 72 0,-3-14 232 15,5-11-192-15,-6-9 24 0,-1-13-23 16,-9-7-165-16,-9-9 0 0,-8-12 0 16,-15-5 0-16,-14-4 0 0,-23-2 0 15,-17-1 0-15,-32 3 0 0,-40 2 0 16,-33 2 0-16,-39 0 0 0,-50 2 0 15,-45 2 0-15,-48 6 0 16,-51 9 0-16,-40 12-245 0,-45 14 61 16,-27 14-32-16,-17 14 100 15,-18 11 104-15,-8 11-220 0,86 0-785 0,-12 2-1136 16</inkml:trace>
  <inkml:trace contextRef="#ctx0" brushRef="#br0" timeOffset="10715.6">11781 3339 1496 0,'0'0'316'0,"0"0"809"0,0 0-585 15,0 0-316-15,0 0-12 0,-34-7-16 16,24 0-4-16,-4-3 65 0,-7-3-185 16,-2 1-16-16,-8 2 32 0,-6 0-68 15,0 2 4-15,-13 1 4 16,1 1-12-16,-9 0 104 0,0 0 232 16,-8 0-260-16,2 0 4 0,-11 0-56 15,-3 0-28-15,-11-1-12 0,-6 0 4 16,-5-1 8-16,-5 1-8 0,0-3 172 15,-1-1-72-15,-3 1-16 16,-1-2 4-16,0 0-88 0,-1 0 8 16,1 1 8-16,1 3-12 0,-3 1-8 15,3 1 0-15,-1 3-8 0,9 1 8 16,-9 3 4-16,5 6-4 0,3 6 0 16,-3 5-4-16,2 5-24 15,1 7 20-15,3 3-16 0,4 6-48 16,8 4 68-16,11 4-4 0,10 2 4 15,14 0 4-15,15 1 0 0,20-1-4 16,17-2 4-16,17-1-4 16,20-3-4-16,21-5 8 0,18-5 128 15,15-6-52-15,15-2 20 0,9-4 184 16,12-4-187-16,7 1-29 0,4-5 72 16,3-2-80-16,6-3-12 0,-5-4-12 15,-1-2-16-15,-3-5-16 0,-1-6 8 16,-1-6 0-16,-1-8-8 0,-7-6 16 15,-2-6 0-15,-6-6 40 16,-4-7 292-16,-5-5-164 0,-5-5-20 16,-13-4 56-16,-15-1-200 0,-16-1 4 15,-25 4-24-15,-20 1-28 0,-17 4-60 16,-27 7-44-16,-14 3-16 0,-17 8 136 16,-21 7 4-16,-20 6-356 15,14 10-449-15,-16 3-2568 0</inkml:trace>
  <inkml:trace contextRef="#ctx0" brushRef="#br0" timeOffset="24789.57">16630 2368 2941 0,'0'0'856'0,"0"0"-488"16,0 0 9-16,0 0 235 0,0 0 312 15,0 0-524-15,0 0-159 0,0 0 47 16,39-18-152-16,-16 18 20 0,4 0 132 15,4 0-140-15,4 0 4 0,8 0 44 16,9 1-136-16,8 0-11 16,12-1-49-16,17-2 0 0,11-3 0 15,11-2 0-15,13-1 0 0,4-2 0 16,9 0 0-16,-1-1 0 0,5 3 0 16,-3 1 0-16,3 1 0 15,-9 2 0-15,-8 4 0 0,-8 0 0 16,-11 0 0-16,-8 2 0 0,-10-1 0 15,-10 0 0-15,-11-1 0 0,-12 0 0 16,-7-1 0-16,-8 0 0 16,-10 1 0-16,-8 1 0 0,-6 2-93 15,-9 1-803-15,-6-3-457 0</inkml:trace>
  <inkml:trace contextRef="#ctx0" brushRef="#br0" timeOffset="49821.15">14542 6469 1608 0,'0'0'296'16,"0"0"913"-16,0 0 15 0,0 0-795 15,0 0 59-15,0 0 308 0,0-33-400 16,0 26-79-16,0-1 91 15,-4-3-168-15,4-2 0 0,-4 2 128 16,4 3-195-16,0-1-173 0,-6-1 0 16,6-3 0-16,-4-2 0 0,-5 0 0 15,1-1 0-15,-2 1 0 0,-1 0 0 16,1-3 0-16,0 1 0 0,-3-1 0 16,-1-2 0-16,1 2 0 0,3-1 0 15,0 1 0-15,-1-2 0 0,1 1 0 16,0 1 0-16,-1-1 0 0,1 3 0 15,0-2 0-15,-5 4 0 16,3-1 0-16,-3 2 0 0,-5 0 0 16,3 3 0-16,-3 1 0 0,3 2 0 15,0 1 0-15,1 1 0 0,1-1 0 16,1 0 0-16,2 1 0 16,-3 0 0-16,5 2 0 0,-1-2 0 15,1 2 0-15,4 0 0 0,0 1 0 16,-3 0 0-16,3 2 0 0,0-2 0 15,-4 2 0-15,3 0 0 16,-1 0 0-16,2 0 0 0,0-1 0 16,2 1 0-16,0 0 0 0,-3 0 0 15,3 2 0-15,-2 1 0 0,2-1 0 16,2 3 0-16,-4-1 0 0,-3 2 0 16,-1 1 0-16,0 2 0 0,-7 0 0 15,7 1 0-15,-3 0 0 0,3 0 0 16,0 2 0-16,-1 1 0 0,1 1 0 15,0 0 0-15,-5 1 0 16,5 0 0-16,0-1 0 0,-1 3 0 16,1-2 0-16,0 2 0 0,3-1 0 15,-3 1 0-15,-2 2 0 16,-3 0 0-16,1 1 0 0,1 1 0 16,-1 1 0-16,-3 1 0 0,1 0 0 15,1 2 0-15,-1-1 0 0,5 2 0 16,1-1 0-16,0 0 0 15,6 0 0-15,2 0 0 0,-3 1 0 16,5 2 0-16,-2 0 0 0,-2 1 0 16,0 0 0-16,4-2 0 0,-2 1 0 15,-2 0 0-15,0 1 0 0,2 0 0 16,-2 2 0-16,-3 2 0 0,-1-1 0 16,2 2 0-16,2 1 0 0,-7 1 0 15,5 1 0-15,0 4 0 0,-4-2 0 16,6 1 0-16,-7 3 0 15,5-2 0-15,2 1 0 0,-2 0 0 16,-5 0 0-16,5 1 0 0,0-2 0 16,-2 3 0-16,-3-1 0 15,1 1 0-15,4-2 0 0,-5 2 0 16,5 0 0-16,0 0 0 0,-2-4 0 16,6 3 0-16,-2-2 0 0,-1 1 0 15,5 2 0-15,-2-2 0 0,2 2 0 16,0 0 0-16,0 2 0 15,0-2 0-15,0 2 0 0,0 0 0 16,0-2 0-16,0 0 0 0,7-2 0 16,-3-1 0-16,2 1 0 0,0-1 0 15,-2 1 0-15,2-1 0 0,1 1 0 16,1 2 0-16,-6-1 0 0,2 1 0 16,2 0 0-16,-6-2 0 15,4-1 0-15,-4-3 0 0,0-1 0 16,5-1 0-16,-3-1 0 0,-2-1 0 15,4 0 0-15,2-2 0 0,-2 1 0 16,-4 1 0-16,6-1 0 16,-2 2 0-16,-4 1 0 0,2 1 0 15,3-4 0-15,-1 1 0 0,-2 1 0 16,2-3 0-16,2-1 0 0,-2-1 0 16,0-1 0-16,3-1 0 0,-1 1 0 15,2-3 0-15,-2 2 0 16,1 0 0-16,-1-1 0 0,4 2 0 15,-6-1 0-15,7 2 0 0,-1-2 0 16,0 2 0-16,3-2 0 0,1 1 0 16,3-1 0-16,-3-2 0 0,7 3 0 15,-5-6 0-15,1 2 0 0,-3-2 0 16,-1-2 0-16,1-2 0 16,1 1 0-16,-3-2 0 0,-2 0 0 15,7-2 0-15,-3 2 0 0,1-2 0 16,-3-1 0-16,5-1 0 0,3-4 0 15,-1-2 0-15,0-4 0 0,5-4 0 16,1-6 0-16,2-6 0 16,0-5 0-16,0-3 0 0,0-4 0 15,2-4 0-15,-7-7 0 0,3-5 0 16,-4-10 0-16,-2-8 0 0,5-9 0 16,-1-8 0-16,6-4 0 0,-6-2 0 15,4 4 0-15,-9 1 0 16,-1 5 0-16,-5 3 0 0,-2 1 0 15,1 0 0-15,-7 1 0 0,-4 0 0 16,0 1 0-16,0 0 0 0,0 0 0 16,-4 0 0-16,4-3 0 0,0 2 0 15,0 0 0-15,0 1 0 0,4 3 0 16,-4 2 0-16,6 3 0 0,-2-1 0 16,7 1 0-16,-1-1 0 15,0-2 0-15,1 0 0 0,-5-2 0 16,4-1 0-16,5-2 0 0,-9 0 0 15,4 1 0-15,1-1 0 0,-5 1 0 16,-2 2 0-16,-2 3 0 0,-2 0 0 16,4 2 0-16,0 1 0 15,2 1 0-15,1 3 0 0,1 0 0 16,-2 0 0-16,6-1 0 0,-7-1 0 16,1 2 0-16,-6 0 0 0,0 2 0 15,-6-1 0-15,-5 2 0 0,-1-1 0 16,-7-1 0-16,7 0 0 0,-3 0 0 15,5 2 0-15,10 5 0 16,0 2 0-16,8 5 0 0,1 4 0 16,-1 4 0-16,-2 2 0 0,-2 6 0 15,-2 4 0-15,-2 5 0 0,-2 5 0 16,-2 1 0-16,-6 3 0 0,-7 3 0 16,1 3 0-16,-9 4 0 0,10-1-1930 15</inkml:trace>
  <inkml:trace contextRef="#ctx0" brushRef="#br0" timeOffset="62159.33">14443 6018 2012 0,'0'0'2742'0,"0"0"-2010"0,0 0 188 15,0 0-487-15,0 0-109 0,0 0 228 16,0 0-364-16,43-37-16 0,-1 3-55 15,9-7-117-15,7-1 0 16,0 4 0-16,0 4 0 0,-4 6 0 16,-7 7-597-16,-16 6-411 0,-4 5-537 0</inkml:trace>
  <inkml:trace contextRef="#ctx0" brushRef="#br0" timeOffset="65486.97">15425 5535 2257 0,'0'0'1500'0,"0"0"-719"15,0 0-313-15,0 0 156 0,0 0-228 16,0 0-8-16,0 0 265 0,0 0-261 15,0 0-12-15,-35-31-27 16,14 29-353-16,-2 2 0 0,-4 0 0 16,-4 6 0-16,0 3 0 0,5 6 0 15,-5 4 0-15,4 3 0 0,2 5 0 16,4-2 0-16,5-1 0 0,9-5 0 16,7-4 0-16,11-5 0 0,5-5 0 15,7-4 0-15,8-1 0 0,6-6 0 16,11-2 0-16,-3-2 0 0,3 3-349 15,-5 3-103-15,-12 3-72 16,-6 2-617-16,-13 8 577 0,-3 3 356 16,-9 2 208-16,0 0 88 0,-9 1 352 15,1 2 460-15,-6 2-391 0,-7 0-37 16,-4 2 20-16,-2-1-296 16,1 1-55-16,-1-5-141 0,2 0 0 15,4-4 0-15,9-5 0 0,1-5 0 16,5-2 0-16,6-12-485 0,0-7-551 15,2 2-309-15,9-7-2169 0</inkml:trace>
  <inkml:trace contextRef="#ctx0" brushRef="#br0" timeOffset="65629.78">15567 5583 5354 0,'-10'39'484'0,"0"-3"204"16,4 6-259-16,1-7-245 0,1-1-100 15,4-2-84-15,4-5 0 16,3-4-168-16,-3-8-517 0,0-9-743 0</inkml:trace>
  <inkml:trace contextRef="#ctx0" brushRef="#br0" timeOffset="65765.57">15567 5224 4053 0,'0'0'517'15,"0"0"-345"-15,15 35-172 0,-5-16-316 16,3-1-997-16</inkml:trace>
  <inkml:trace contextRef="#ctx0" brushRef="#br0" timeOffset="66010.44">15727 5870 4726 0,'0'0'1552'15,"-11"46"-1119"-15,5-33 215 0,6-11 132 16,0-5-727-16,6-14-53 0,5-16 0 15,3-11 0-15,7-9 0 16,2 1 0-16,-9 9 0 0,3 10 0 16,-7 9 0-16,-2 11 0 0,-6 6 0 15,4 3 0-15,-6 4 0 0,0 5 0 16,0 8 0-16,0 6 0 16,0 5 0-16,0-2 0 0,2-1 0 15,7-3 0-15,1 2 0 0,0-1-53 16,5-2-271-16,6-1-484 0,-1-4 171 15,3-2-227-15,-4-3-1069 16,-3-1 192-16</inkml:trace>
  <inkml:trace contextRef="#ctx0" brushRef="#br0" timeOffset="66365.22">16072 5775 2577 0,'0'0'1716'16,"-4"-50"-651"-16,-7 25-321 0,1-1 5 16,0 1-361-16,-1 0-180 0,-1 8-28 15,-2 5-128-15,3 8 76 0,-1 4 128 16,-3 8-228-16,-1 6 0 0,-1 8-28 15,3 4-4-15,1 1 4 16,5 3 0-16,8-3-12 0,0-4 4 16,10-6 4-16,7-5-52 0,2-5 56 15,3-5-12-15,-1-2-16 0,0-4 28 16,-1-3 4-16,-3-3 8 16,-3 1-12-16,-1 1 28 0,-3 3-24 15,0 5-4-15,-3 1 0 0,3 10-32 16,-2 8 32-16,3 7-4 0,-1 7 8 15,0 6-4-15,-2 5 0 16,3 1 16-16,-7 2-16 0,-4 2 0 16,-4-1 16-16,-9 1-16 0,-3-1 140 15,-5 0-131-15,-4-4-9 0,-1-4 0 16,-1-8 0-16,-4-8 0 0,6-14 0 16,2-10 0-16,7-15 0 0,-3-15 0 15,11-15 0-15,4-17 0 0,4-18-721 16,4-13-380-16,2 16-319 0,10-5-2134 0</inkml:trace>
  <inkml:trace contextRef="#ctx0" brushRef="#br0" timeOffset="66787.17">16204 5170 6807 0,'0'0'280'0,"0"0"-256"0,-6 67 456 0,6-22-128 16,0 6-103-16,6-2-249 0,-2 3 0 15,9 3 0-15,-9 1 0 16,4 2 0-16,-2-1 0 0,-4-4 0 16,7-4 0-16,-3-9 0 0,4-8 0 15,5-7 0-15,-3-10 0 0,5-5 0 16,-3-10-197-16,1-7-159 0,-3-10-240 16,2-2 103-16,-3-3-259 0,-5 3-749 15,0 4 949-15,-6 7 552 0,0 3 408 16,0 3 57-16,0 0 151 0,4 1 524 15,-4-2-739-15,11 1-197 16,3-5 204-16,5-3-52 0,1-4-56 16,1-1-151-16,0-1-149 0,-7 1 0 15,-1-2 0-15,-3 1 0 0,-4-1 0 16,-4 2 0-16,-2 0 0 16,-8 1 0-16,-9 7 0 0,3 4 0 15,-3 3 0-15,-3 11 0 0,-1 8 0 16,4 5 0-16,7 1 0 0,0 1 0 15,6-1 0-15,4-1 0 16,4-2 0-16,6-2 0 0,7-5 0 16,3-5 0-16,5-7 0 0,2-6 0 15,0-11 0-15,-2 0-1181 0,-3-6-5570 0</inkml:trace>
  <inkml:trace contextRef="#ctx0" brushRef="#br0" timeOffset="67436.21">17213 5531 6178 0,'0'0'785'0,"4"39"-453"0,-4-4 428 0,0 9-623 15,0 0-137-15,0-9 0 0,0-2 0 16,4-5 0-16,-2-3 0 0,-2-5 0 15,0-4 0-15,0-6 0 16,0-5 0-16,0-4 0 0,4-1 0 16,3-9 0-16,3-12 0 0,6-16 0 15,5-11 0-15,4-5 0 0,-2 1 0 16,-3 9 0-16,-1 10 0 0,-7 10 0 16,-1 14 0-16,-5 7 0 0,-2 7 0 15,2 10 0-15,0 11 0 0,-1 9 0 16,-1 3 0-16,-4 1 0 0,0-3 0 15,0-2 0-15,0-2 0 16,6-4 0-16,2-7 0 0,0-7 0 16,7-7 0-16,-1-6 0 0,-1-4-693 15,3-12-1060-15,-5 0 32 0,-1-6-1084 0</inkml:trace>
  <inkml:trace contextRef="#ctx0" brushRef="#br0" timeOffset="67672.28">17599 5532 5338 0,'0'0'1108'0,"0"0"-523"0,0 0 479 16,0 0-967-16,0 0-97 0,0 0 0 15,-10 34 0-15,6-4 0 0,4 6 0 16,-4 0 0-16,4-4 0 0,4-1 0 16,0-5 0-16,2-6 0 0,7-6 0 15,-1-4 0-15,1-7 0 0,3-3 0 16,5-9 0-16,-7-8 0 0,3-5 0 15,-3-6 0-15,-1-4 0 16,-3-3 0-16,-6-1 0 0,-2 2 0 16,-2 0 0-16,-2 2-309 0,-4 10-903 15,2 3-2398-15</inkml:trace>
  <inkml:trace contextRef="#ctx0" brushRef="#br0" timeOffset="68088.59">17754 5707 5746 0,'0'0'985'0,"-6"46"-533"0,6-29 436 16,4-10-767-16,-2-2-121 0,3-5 0 15,5-3 0-15,0-10 0 0,7-15 0 16,-3-6 0-16,-1-6 0 0,-5 3 0 16,-2 2 0-16,-2 5 0 0,-2 2 0 15,3 8 0-15,-1 5 0 0,-2 6 0 16,-2 5 0-16,0 3 0 0,0 3 0 15,0 7 0-15,6 8 0 16,-2 4 0-16,4 3 0 0,-1 0 0 16,-3-2 0-16,2-3 0 0,0-1 0 15,0-6 0-15,5-4 0 0,-5-3 0 16,-2-5 0-16,4 0 0 16,-2-5 0-16,5-5 0 0,-1-6 0 15,0-2 0-15,1-1 0 0,-3 4 0 16,-6 3 0-16,0 3 0 0,-2 4 0 15,0 4 0-15,0 1 0 16,0 3 0-16,4 4 0 0,0 10 0 16,-2 4 0-16,5 4 0 0,-3 3 0 15,0-3 0-15,-2-1 0 0,6-3 0 16,-2-2 0-16,5-3 0 0,-5-6 0 16,0-4-1609-16,-2-5-945 0</inkml:trace>
  <inkml:trace contextRef="#ctx0" brushRef="#br0" timeOffset="68428.5">18114 5157 7067 0,'0'0'944'0,"0"0"-763"0,-14 50-181 0,10-18 0 16,4 7 0-16,0 0 0 15,4 4 0-15,-4 3 0 0,4 4 0 16,-2 0 0-16,-2-3 0 0,6-1 0 15,-2-4 0-15,7-4 0 16,-1-5 0-16,0-7 0 0,5-6 0 16,1-6 0-16,1-9 0 0,-1-5 0 15,5-7 0-15,0-6 0 0,-5-8 0 16,5-2 0-16,-5-4 0 0,-3-1 0 16,-3-1 0-16,-8 2 0 0,2-2 0 15,-4 2 0-15,0 5 0 0,-6 4 0 16,2 4 0-16,-4 4 0 0,-3 4 0 15,1 4 0-15,-6 2 0 16,3 1 0-16,-1 7-161 0,3 3-359 16,-1 3-416-16,2 1 203 0,1-2-127 15,3 2-1377-15</inkml:trace>
  <inkml:trace contextRef="#ctx0" brushRef="#br0" timeOffset="68845.71">18321 5675 1860 0,'0'0'737'0,"45"6"-129"15,-26-5 32-15,-5-1 429 16,-3-1-517-16,-5 0-84 0,0-2 545 16,-2 1-453-16,0-1-120 0,3-2-195 15,-3-1-245-15,0-1 0 0,-2 1 0 16,4-1 0-16,-4 2 0 0,0 3 0 16,-2 2 0-16,0 0 0 0,4 0 0 15,-4 2 0-15,3 3 0 0,-3-1 0 16,0 0 0-16,0 1 0 0,4-3 0 15,0-1 0-15,-2-1 0 16,2 0 0-16,2-3-29 0,-2 0-31 16,0 0 56-16,-4 1-24 0,0 2 20 15,0 0 4-15,-2 5-68 0,-4 7 72 16,4 5-16-16,-2 1 12 16,4-2 4-16,0-5 0 0,4-5-20 15,-2-2 20-15,6-2 12 0,-1-1 4 16,-1 1 72-16,2-2 41 0,0-4-129 15,-3-6 0-15,1-3 0 16,-6-5 0-16,0-3 0 0,0-3 0 16,0-3 0-16,0-4 0 0,8 1 0 15,4-2 0-15,9 2 0 0,10 0 0 16,6-2 0-16,9 1 0 0,1 2 0 16,-3 0 0-16,3 2 0 0,-16 7 0 15,-6-3-2874-15</inkml:trace>
  <inkml:trace contextRef="#ctx0" brushRef="#br0" timeOffset="69399.96">15431 6957 4181 0,'0'0'433'0,"0"0"259"15,17 40-156-15,-13-35-164 0,-4-3 169 16,0-1-297-16,0-1 64 0,0-1 412 16,0-9-555-16,-11-7-165 0,5-7 0 15,-2-6 0-15,8-1 0 0,0-2 0 16,10-3 0-16,9 2 0 15,-1 5 0-15,7 5 0 0,-2 9 0 16,6 5 0-16,-2 6 0 0,0 3-393 16,-3 1-1696-16,-5 1-756 0</inkml:trace>
  <inkml:trace contextRef="#ctx0" brushRef="#br0" timeOffset="69730.57">15805 6782 7663 0,'0'0'529'0,"-33"-17"-529"0,12 6 0 16,1 3 0-16,5 1 0 0,-1 7 0 16,5 4 0-16,5 10 0 0,0 7 0 15,2 6 0-15,0 5 0 0,4-2 0 16,0-1 0-16,4-3 0 0,6-6 0 16,5-6 0-16,3-6 0 0,1-7 0 15,2-4 0-15,-1-5 0 0,-1-5 0 16,-1-3 0-16,-5 0 0 15,-3 3 0-15,1 2 0 0,-7 4 0 16,-2 6 0-16,-2-1 0 0,0 2 0 16,0 0 0-16,0 2 0 0,0 7 0 15,4 6 0-15,0 1 0 16,2 5 0-16,0 0 0 0,3-2 0 16,-3 1 0-16,6-1 0 0,-1-1-501 15,-1-6-700-15,-6-3-1820 0</inkml:trace>
  <inkml:trace contextRef="#ctx0" brushRef="#br0" timeOffset="69949.66">16020 6392 7095 0,'0'0'788'0,"0"0"-479"15,0 0-309-15,0 0 0 0,0 0 0 16,0 0 0-16,0 0 0 0,0 0 0 15,0 35 0-15,4 13 0 16,0 9 0-16,3 4 0 0,-3-3 0 16,2 2 0-16,-4-2 0 0,-2 0 0 15,0-3 0-15,0-3 0 16,0-7 0-16,-2-7 0 0,-4-10-77 16,2-11-1139-16,0-10-1782 0</inkml:trace>
  <inkml:trace contextRef="#ctx0" brushRef="#br0" timeOffset="70071.91">15987 6736 6206 0,'0'0'1437'16,"0"0"-888"-16,33-35-549 0,-16 29 0 15,-7 3 0-15,5 1 0 0,-1 2 0 16,3 0 0-16,-1-2-345 0,1 0-2056 16,-3-1-869-16</inkml:trace>
  <inkml:trace contextRef="#ctx0" brushRef="#br0" timeOffset="70196.42">16229 6826 6270 0,'-4'35'1353'0,"2"-1"-909"0,2-1-319 16,0-7-125-16,0-3 0 0,2-7 0 15,4-4 0-15,-4-7 0 16,0-4 0-16,2-7-1329 0,-2-2-36 16,-2-16-92-16</inkml:trace>
  <inkml:trace contextRef="#ctx0" brushRef="#br0" timeOffset="70288.59">16260 6488 4145 0,'0'0'1233'0,"0"0"-785"0,43-6-448 16,-32 21-40-16,-5 7-572 0,2-6-1253 15,-6 5-1272-15</inkml:trace>
  <inkml:trace contextRef="#ctx0" brushRef="#br0" timeOffset="70850.94">16361 6852 820 0,'0'0'3990'15,"0"57"-2962"-15,0-33-287 0,4-12 75 16,-4-5-448-16,2-5-56 15,3-3-195-15,5-11-117 0,13-14 0 16,1-8 0-16,7-7 0 0,0 2 0 16,-4 9 0-16,-10 7 0 0,-3 6 0 15,-7 10 0-15,-7 6 0 16,0 1 0-16,0 6 0 0,-7 8 0 16,-1 7 0-16,2 3 0 0,2 1 0 15,4-6 0-15,4-4 0 0,4-1 0 16,5-4 0-16,1-4-53 15,3-5-151-15,5-2 156 0,-1-6 32 16,0-6 8-16,-3-1 8 0,-1-3 16 16,-7 0 0-16,-4 3-16 0,1 2 20 15,-7 6 0-15,0 3-20 0,-7 1 52 16,3 2-44-16,-6 8 4 0,-3 6-12 16,3 4 0-16,2 2 0 0,2-2 0 15,6-7-16-15,0-2 16 0,0-5 0 16,6-1-56-16,-2-2 36 15,4-1-32-15,1 0-52 0,1-7 104 16,-2 0-4-16,-2 0 20 0,1 1-8 16,-3 2 168-16,-4 3-144 0,6 3-16 15,4 11 20-15,7 13-24 16,-3 9 0-16,3 6 56 0,-1 4-7 16,-1 1-61-16,-5 2 0 0,-4 2 0 15,-6 1 0-15,-6 5 0 0,-6 3 0 16,-11 4 0-16,-10 2 0 15,-4 3 0-15,-5-7 0 0,-5-7 0 16,-1-10 0-16,3-15 0 0,1-11 0 16,7-16 0-16,4-10 0 0,2-18 0 15,0-16 0-15,4-14 0 0,13-7 0 16,14 0 0-16,16 3 0 0,21 4 0 16,9 2 0-16,6 0 0 0,5-1 0 15,3-1 0-15,-18 14-153 0,-1-3-3893 0</inkml:trace>
  <inkml:trace contextRef="#ctx0" brushRef="#br0" timeOffset="71409.87">17517 6675 6254 0,'0'0'1005'0,"0"0"-349"16,0 0-379-16,-35-11-277 0,12 8 0 15,2 2 0-15,1 1 0 0,3 1 0 16,0 7 0-16,7 4 0 15,2 5 0-15,2 3 0 0,6 4 0 0,10 0 0 16,4-1 0-16,9-2 0 16,2-5 0-16,2-6 0 0,6-7 0 15,-2-3 0-15,0-8 0 0,-4-5 0 16,-2-3 0-16,-11-3 0 0,-6 1 0 16,-3 0 0-16,-8-1 0 0,-5 3 0 15,-2 2 0-15,-7 1 0 0,-3 4 0 16,3-1 0-16,-1 0 0 15,5 0 0-15,3 0 0 0,4 3 0 16,1 2-29-16,10 1-855 0,5-2-61 16,2 0-1308-16,7-2 140 0</inkml:trace>
  <inkml:trace contextRef="#ctx0" brushRef="#br0" timeOffset="71720.39">17901 6238 5382 0,'-27'-37'972'0,"5"7"-111"15,-9-2-329-15,4 7-220 0,-2 6-179 16,10 5-133-16,5 3 0 0,3 7 0 16,7 2 0-16,-2 2 0 0,2 4 0 15,-6 10 0-15,-3 12 0 0,-1 8 0 16,3 5 0-16,5 0 0 0,6-1 0 15,0 3 0-15,13 3 0 16,5 2 0-16,5 3 0 0,8 2 0 16,4 1 0-16,-2 0 0 0,-2-2 0 15,-6 0 0-15,-6-1 0 16,-9-5 0-16,-6-4 0 0,-4-2 0 16,-6-7-561-16,-4-8-960 0,-5-6-111 15,-1-8-245-15</inkml:trace>
  <inkml:trace contextRef="#ctx0" brushRef="#br0" timeOffset="71803.67">17705 6879 4594 0,'0'0'1704'16,"-8"-52"-931"-16,18 27-165 0,17 4-95 16,4-1-513-16,8-1 0 0,5 4 0 15,-1 1 0-15,7 1 0 0,-1 2 0 16,5-2 0-16,-15 1 0 0,-2-3-3734 0</inkml:trace>
  <inkml:trace contextRef="#ctx0" brushRef="#br0" timeOffset="72254.59">18757 6196 4778 0,'0'0'1056'16,"0"0"125"-16,0 0-397 0,10 56-391 15,-3-15-393-15,-3 6 0 16,2 4 0-16,2-1 0 0,0 2 0 16,1-1 0-16,1-3 0 0,-4-2 0 15,5-2 0-15,-5-3 0 0,-2-2 0 16,-4-2 0-16,0-8 0 0,0-5 0 15,0-9 0-15,0-8 0 16,-2-10 0-16,0-4-1213 0,-4-11-3109 0</inkml:trace>
  <inkml:trace contextRef="#ctx0" brushRef="#br0" timeOffset="72465.35">18464 6120 7139 0,'0'0'8'0,"0"0"1037"15,0 0-1045-15,0 0 0 16,0 0 0-16,51-5 0 0,-9-6 0 16,11-2 0-16,5-1 0 0,0 1 0 15,4 2 0-15,2 2 0 16,-6 3 0-16,-6 3 0 0,-5 3 0 16,-10 3 0-16,-16 6 0 0,-4 0-1285 15,-13 3-1152-15</inkml:trace>
  <inkml:trace contextRef="#ctx0" brushRef="#br0" timeOffset="72777.5">19146 6158 5594 0,'0'0'748'0,"0"0"61"0,0 0 87 15,-2 43-751-15,2-14-145 16,0 6 0-16,2 3 0 0,2 4 0 16,0 2 0-16,-2 4 0 0,-2 2 0 15,0 2 0-15,-6 0 0 16,-5 0 0-16,-3-4 0 0,4-6 0 16,6-8 0-16,4-10 0 0,4-8 0 15,16-5 0-15,7-6 0 0,15-2 0 16,5-3 0-16,7-1 0 15,2-3 0-15,-3 1 0 0,-1-1 0 16,-9 3 0-16,-7 0 0 0,-12-1 0 16,-11 1-1093-16,-9-4-3161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9:10:41.090"/>
    </inkml:context>
    <inkml:brush xml:id="br0">
      <inkml:brushProperty name="width" value="0.05292" units="cm"/>
      <inkml:brushProperty name="height" value="0.05292" units="cm"/>
    </inkml:brush>
  </inkml:definitions>
  <inkml:trace contextRef="#ctx0" brushRef="#br0">29157 3481 2321 0,'0'0'776'0,"0"0"40"16,0 0-376-16,0 0 405 0,0 0-209 15,0 0-196-15,0 0 221 0,0 0-265 16,0 0-84-16,-2-15 84 16,2 17-300-16,-2 8-39 0,2 8-57 15,-2 7 0-15,-1 7 0 0,-1 4 0 16,0 4 0-16,-2 5 0 0,0 3 0 15,-7 4 0-15,1 1 0 0,2 4 0 16,-3-2 0-16,5 1 0 0,2-1 0 16,-2-2 0-16,1-2 0 0,-1-3 0 15,2-2 0-15,-2-6 0 16,-1-1 0-16,-1-3 0 0,0-3 0 16,-1-4 0-16,1-2 0 0,2-5 0 15,-1-3 0-15,3-3 0 16,2-6 0-16,0-2 0 0,0-2 0 15,0-1 0-15,-3 0 0 0,-1 5 0 16,-2-1 0-16,0-1 0 0,-3 0 0 16,3-3 0-16,2 0 0 15,-1-1 0-15,3 3 0 0,-2 0 0 16,-3 3 0-16,-1 1 0 0,4 1 0 16,0 1 0-16,-1-2 0 0,1 1 0 15,0-2 0-15,-3 3 0 0,1-2 0 16,0 2 0-16,-1-1 0 0,3 0 0 15,0-3 0-15,2-3 0 0,2 0 0 16,-1-2 0-16,1-2 0 0,-2 0 0 16,2 1 0-16,-2-3 0 15,-1 0 0-15,3 0 0 0,-2 0 0 16,0 0 0-16,2-3 0 0,0 0 0 16,0-4 0-16,-1-6 0 15,5-7 0-15,0-5 0 0,5-5 0 16,1-3 0-16,4 2 0 0,0 0 0 15,5 6 0-15,-1 7 0 0,-5 8 0 16,-3 4 0-16,-4 4 0 0,0 0 0 16,-2 2 0-16,2 0 0 15,-2 3 0-15,0 5 0 0,0 5 0 16,0 5 0-16,-2 1 0 0,-2 1 0 16,0 0 0-16,0 1 0 0,-3 2 0 15,1-2 0-15,2 3 0 0,0-5 0 16,0 1 0-16,2-4 0 0,2-2 0 15,2-2 0-15,4-3 0 0,4-1 0 16,7-2 0-16,4-5 0 0,5-1 0 16,3-7 0-16,6-5 0 15,3-5 0-15,-3-3 0 0,4-5 0 16,-12 6-49-16,-6-5-2756 0</inkml:trace>
  <inkml:trace contextRef="#ctx0" brushRef="#br0" timeOffset="1336.55">28020 2113 2024 0,'0'0'2726'0,"0"0"-1938"0,0 0 301 16,0 0-457-16,0 0-112 0,0 0-107 15,0 0-413-15,0 0 0 0,0 40 0 16,4-4 0-16,2 9 0 16,0 2 0-16,-2 4 0 0,-1 5 0 15,-3 2 0-15,-5 5 0 0,-5-1 0 16,-2-2 0-16,-3-2 0 0,3-3 0 15,-1-8 0-15,5-6 0 16,4-7 0-16,2-12 0 0,4-7 0 16,8-9 0-16,5-6-181 0,-3-4-939 15,3-7-557-15</inkml:trace>
  <inkml:trace contextRef="#ctx0" brushRef="#br0" timeOffset="1671.51">28134 2714 6386 0,'0'0'497'0,"0"0"207"15,35 4-140-15,-13-12-523 0,3-3-41 16,-2-7 0-16,2 0 0 16,-7-3 0-16,3-1 0 0,-9 1 0 15,-1 2 0-15,-7 1 0 0,-4 5 0 16,-6 0 0-16,-5 4 0 0,-5 4 0 15,-5 1 0-15,3 6 0 16,-3 6 0-16,-2 7 0 0,0 8 0 16,1 5 0-16,1 3 0 0,2 2 0 15,7 2 0-15,6-4 0 16,4 1 0-16,6-4 0 0,10-7 0 16,7-4 0-16,8-9-93 0,6-7-359 15,4-3 80-15,3-9 60 0,1-4-649 16,0-2 45-16,3-2 800 0,-13 4-1377 15,-8 1-532-15</inkml:trace>
  <inkml:trace contextRef="#ctx0" brushRef="#br0" timeOffset="1918.99">28512 2626 3145 0,'0'0'1397'0,"-31"-39"-525"0,14 21 277 15,1 4-661-15,5 5-44 0,3 5 144 16,2 4-479-16,2 3-109 16,-4 7 0-16,-3 9 0 0,1 6 0 15,-1 6 0-15,5 2 0 0,2-2 0 16,0 0 0-16,4-3 0 0,0-3 0 15,6-6 0-15,7-7 0 16,3-7 0-16,5-5 0 0,2-7 0 16,-1-5 0-16,-1-5 0 0,-2 1 0 15,-1 0 0-15,-5 1 0 16,-5 4 0-16,-4 4 0 0,-2 4 0 16,-2 3 0-16,0 4 0 0,0 9 0 15,0 10 0-15,0 5 0 0,0 0 0 16,4-1 0-16,4-6 0 0,5-6 0 15,5-3-405-15,-3-5-647 0,-1-7-2458 0</inkml:trace>
  <inkml:trace contextRef="#ctx0" brushRef="#br0" timeOffset="2210.85">28607 2124 6138 0,'0'0'709'0,"-4"46"-261"0,8-13 449 15,2 4-897-15,0 3 0 0,3 4 0 16,-1 5 0-16,2 0 0 0,3 6 0 15,-3 4 0-15,0 3 0 0,-4-3 0 16,3-2 0-16,-3-5 0 0,0-8 0 16,2-8 0-16,-1-12 0 0,-1-8-1521 15,-2-9-308-15,-2-7-568 0</inkml:trace>
  <inkml:trace contextRef="#ctx0" brushRef="#br0" timeOffset="2555.12">28685 2644 5998 0,'0'0'681'0,"0"0"435"16,0 0-719-16,0 0-397 0,0 0 0 15,31-39 0-15,-8 20 0 0,4 1 0 16,-4 3 0-16,0-1 0 0,-3 6 0 15,-3 0 0-15,-7 6 0 0,-4 2 0 16,-6 2 0-16,0 9 0 0,-8 10 0 16,-2 8 0-16,-5 6 0 0,-1 4 0 15,1-2 0-15,3 2 0 0,1 0 0 16,9-4 0-16,4-3 0 16,7-3 0-16,9-6 0 0,5-2 0 15,6-3 0-15,4-7 0 0,2-3 0 16,2-5 0-16,-1-1 0 0,-7-1 0 15,-7-6-4519-15</inkml:trace>
  <inkml:trace contextRef="#ctx0" brushRef="#br0" timeOffset="3578.65">29568 1849 3677 0,'0'0'969'16,"0"0"-397"-16,0 0 160 0,0 0 133 16,-25 34-781-16,7 18 28 0,-7 16 392 15,-2 10-232-15,2-1-36 0,2 6-67 16,1 5-169-16,-1 1 0 16,0-2 0-16,1-1 0 0,1-7 0 15,-2-1 0-15,0-4 0 0,3-8 0 16,3-9 0-16,5-12 0 0,8-14 0 15,4-11 0-15,6-11-37 16,8-9-479-16,5-17-889 0,-5-1-427 16,1-9-1762-16</inkml:trace>
  <inkml:trace contextRef="#ctx0" brushRef="#br0" timeOffset="3929.75">29624 2151 5458 0,'0'0'844'0,"0"0"-151"0,0 0 219 16,-6 38-656-16,2 0-227 16,-1 12-29-16,-1 4 0 0,0 3 0 15,-2 1 0-15,-1 1 0 0,3 0 0 16,0-7 0-16,0-5 0 0,2-4 0 15,0-10 0-15,4-2 0 16,-2-9 0-16,2-7 0 0,0-7 0 16,0-7 0-16,0-2 0 0,6-11 0 15,4-14 0-15,7-7 0 0,3-5 0 16,1 1 0-16,-2 11 0 16,-3 7 0-16,-1 8 0 0,-3 12 0 15,-6 10 0-15,0 8 0 0,1 6 0 16,-1 0 0-16,2 0 0 0,0 1 0 15,3-3 0-15,1-2 0 0,3-7-1413 16,-3-3-352-16,0-7-1060 0</inkml:trace>
  <inkml:trace contextRef="#ctx0" brushRef="#br0" timeOffset="4216.55">29924 2567 7783 0,'0'0'409'0,"-52"-8"-409"15,33 8 0-15,1 6 0 16,7 5 0-16,1 5 0 0,2 4 0 16,6 0 0-16,2 4 0 0,8-3 0 15,9 3 0-15,5-5 0 16,3-2 0-16,6-6 0 0,0-5 0 16,-2-3 0-16,-2-3 0 0,-2-6 0 15,-5-5 0-15,-5-2 0 0,-7-2 0 16,-6-3 0-16,-4-2 0 0,-6 0 0 15,-5-3 0-15,-3-2 0 0,-5-8 0 16,5-9 0-16,3-7 0 0,7-7-1746 16,4 12 910-16,2 6-1825 0</inkml:trace>
  <inkml:trace contextRef="#ctx0" brushRef="#br0" timeOffset="4415.07">30130 2141 7759 0,'0'0'433'0,"0"36"-433"0,7-8 0 16,3 4 0-16,2 3 0 0,1 2 0 15,-1 4 0-15,-4 3 0 0,-6 2 0 16,0 4 0-16,-4 2 0 16,-2 0 0-16,-2-1 0 0,0-2 0 15,2-9 0-15,2-3 0 0,2-13-2090 16,0-11-439-16</inkml:trace>
  <inkml:trace contextRef="#ctx0" brushRef="#br0" timeOffset="4681.6">30287 2597 7211 0,'0'0'832'0,"0"0"-683"16,50-48-149-16,-35 32 0 0,-1-2 0 15,-2-1 0-15,-7 0 0 0,-1 1 0 16,-4 2 0-16,-4 0 0 0,-5 3 0 15,-3 4 0-15,-3 4 0 16,-3 5 0-16,1 6 0 0,-3 9 0 16,1 9 0-16,-2 8 0 0,3 7 0 15,-1 5 0-15,5 0 0 16,5-2 0-16,9-2 0 0,13-6 0 16,10-8 0-16,12-6 0 0,8-11 0 15,5-7 0-15,5-7 0 0,5-8 0 16,-2-5 0-16,0-4 0 0,-15 3-1465 15,-10-4-2225-15</inkml:trace>
  <inkml:trace contextRef="#ctx0" brushRef="#br0" timeOffset="38129.6">8186 13762 428 0,'0'0'52'0,"0"0"84"0,0 0 156 15,0 0-168-15,0 0-68 0,0 0-8 16,0 0-8-16,0 0-8 16,-8 7 88-16,12-7 1065 0,-4 0-669 15,0 0 568-15,0-1-315 0,0-1-65 16,0 1 265-16,0 0-513 15,-4 1-64-15,1-3 160 0,-1 2-340 16,0-1-187-16,2 0-25 0,-2 1 0 16,4 1 0-16,0-1 0 0,0 1 0 15,0 0 0-15,4 0 0 16,9 0 0-16,15 1 0 0,10-1 0 16,15 0 0-16,9 0 0 0,13-4 0 15,8 1 0-15,7-2 0 0,4 0 0 16,1-1 0-16,0 0 0 0,-11 2 0 15,-5 1 0-15,-11-1 0 0,-6 0 0 16,-8 0 0-16,-6-1 0 0,-7 1 0 16,-10-1 0-16,-8 1-45 0,-9 0-635 15,-10 1 116-15,-4-1-53 0,0-2-803 16,-4 2-205-16,-10-6-1484 0</inkml:trace>
  <inkml:trace contextRef="#ctx0" brushRef="#br0" timeOffset="38986.22">8138 13682 4646 0,'0'0'688'0,"0"0"-144"0,0 0 485 16,0 0-689-16,0 0-12 0,0 0 20 15,0 0-224-15,33-46 8 0,-8 27-119 16,4-1-13-16,2 2 0 16,0 1 0-16,-6 1 0 0,-2 2 0 15,-3 2 0-15,-3 3 0 0,-7 0 0 16,-2 5 0-16,-5 2 0 15,1-1 0-15,-4 2 0 0,4 0 0 16,-4 1 0-16,0 1 0 0,0 5 0 16,0 4 0-16,-4 8 0 0,0 5 0 15,4 4 0-15,-3 2 0 16,3 2 0-16,-4 1 0 0,4 4 0 16,-6 1 0-16,6-1 0 0,-4 1 0 15,0-4 0-15,2-5 0 0,2-2 0 16,0-3 0-16,6-1 0 0,-2-4 0 15,2-3 0-15,1-3 0 0,-3-6 0 16,0-2 0-16,-2 0 0 0,-2-2 0 16,4 0 0-16,-4-1 0 0,0-1 0 15,0-2 0-15,-4-3 0 0,2-2 0 16,-9-3 0-16,1-4 0 16,-4-1 0-16,-1-1 0 0,-3-2 0 15,-3 1 0-15,-8 0 0 0,0 0 0 16,-8 0 0-16,-2 2 0 15,-1 3 0-15,1 5 0 0,6 5 0 16,6 2 0-16,10 0 0 0,9 0 0 16,6 0 0-16,2 2 0 0,6-1 0 15,7-1 0-15,16 0-1137 16,-7-4-1040-16,9-3-2385 0</inkml:trace>
  <inkml:trace contextRef="#ctx0" brushRef="#br0" timeOffset="43259.16">3004 16985 1904 0,'0'0'136'0,"0"0"85"16,0 0 403-16,0 0 120 0,0 0 229 15,-25 38-293-15,21-32-108 16,-1-2 241-16,3 0-361 0,0-3-48 16,2 0 216-16,0-1-571 0,0 0-49 15,0 0 0-15,-2-2 0 0,2-8 0 16,2-5 0-16,2-4 0 0,5-5 0 16,1-3 0-16,5-1 0 15,3-3 0-15,3 1 0 0,-1 3 0 16,3 3 0-16,2 6 0 0,-8 4 0 15,-1 6 0-15,-1 2 0 0,-5 5 0 16,0 1 0-16,-1 1 0 16,-1 7 0-16,2 3 0 0,0 4 0 15,1 5 0-15,-5 3 0 0,0 2 0 16,-2 3 0-16,0-1 0 0,-1 1 0 16,1 2 0-16,-4-2 0 0,-4 4 0 15,1 0 0-15,-1 1 0 0,2 1 0 16,-2-1 0-16,4-3 0 0,0-5 0 15,0-2 0-15,2-8 0 0,6-3 0 16,-5-5 0-16,3-3 0 16,-2-3 0-16,2-1 0 0,4 0 0 15,5-12 0-15,-1-9 0 0,3-10 0 16,-7-7 0-16,1-3 0 16,-5-1 0-16,0-5 0 0,-4-1 0 15,-2 2 0-15,0 4 0 0,0 9 0 16,0 9 0-16,0 10 0 0,0 6 0 15,0 4 0-15,0 2 0 0,0 2 0 16,0-1 0-16,2 1 0 16,4 0 0-16,9 0 0 0,1-1 0 15,5-2 0-15,0-2 0 0,-5-4 0 16,3 0 0-16,-1-9 0 0,-3 6-2118 16,-3-6-3172-16</inkml:trace>
  <inkml:trace contextRef="#ctx0" brushRef="#br0" timeOffset="44369.63">3936 16884 5390 0,'0'0'812'0,"0"0"-219"0,0 0 283 15,0 0-456-15,0 0-319 16,51 11-101-16,-24-10 0 0,0-1 0 16,0-1 0-16,-4-2 0 0,0 0 0 15,-1-2 0-15,-1 1 0 0,-11 1 0 16,1 0 0-16,-5 1-529 16,-2 1-395-16,-2 1-1389 0,2 0-773 0</inkml:trace>
  <inkml:trace contextRef="#ctx0" brushRef="#br0" timeOffset="44558.07">3946 17015 6182 0,'0'0'693'0,"0"0"624"16,0 0-1317-16,0 0 0 0,52 24 0 15,-19-20 0-15,0-4 0 0,-2 0 0 16,-2-4 0-16,0 1 0 0,-2-2 0 15,0 0 0-15,2 2 0 16,-3-2 0-16,-9 0-25 0,-1 0-1527 0</inkml:trace>
  <inkml:trace contextRef="#ctx0" brushRef="#br0" timeOffset="46136.73">3537 17466 4750 0,'0'0'800'0,"0"0"417"0,-21-39-461 16,11 32-296-16,-3 2-251 0,9 3-209 15,-4 1 0-15,0 2 0 0,-1 9 0 16,-3 7 0-16,0 4 0 16,3 4 0-16,-1 1 0 0,4 2 0 15,2-1 0-15,-2-2 0 0,3-4 0 16,3-3 0-16,0-6 0 0,3-4 0 16,3-4 0-16,4-4 0 0,2-4 0 15,3-3 0-15,1-7 0 0,-1-2 0 16,-3 1 0-16,3-3 0 0,-5 4 0 15,1 0 0-15,-5 3 0 16,0 5 0-16,-4 1 0 0,0 5 0 16,2 0 0-16,-4 9 0 0,4 4 0 15,3 3 0-15,-1 3 0 0,-4-3 0 16,2-7 0-16,2 1-9 0,4-1-479 16,3-2-480-16,-3 0-29 15,1-2-363-15</inkml:trace>
  <inkml:trace contextRef="#ctx0" brushRef="#br0" timeOffset="46282.34">3710 17568 5322 0,'0'0'1224'16,"0"0"-691"-16,-16 46 79 0,16-30-164 16,0-1-395-16,2 2-53 0,2-5 0 15,2 1 0-15,3-5 0 0,-1-2-177 16,2-5-595-16,-6-1-129 0,3 0-1996 0</inkml:trace>
  <inkml:trace contextRef="#ctx0" brushRef="#br0" timeOffset="46404.72">3735 17178 6579 0,'0'0'188'15,"0"0"200"-15,0 0-388 0,0 0-92 16,0 0-485-16,0 0-1035 0,-14 38-245 0</inkml:trace>
  <inkml:trace contextRef="#ctx0" brushRef="#br0" timeOffset="46637.07">3847 17694 2917 0,'0'0'3037'0,"0"0"-1620"15,0-45-596-15,2 20-821 16,0 0 0-16,0 2 0 0,2 2 0 16,0 3 0-16,3 5 0 0,-5 4 0 15,6 0 0-15,0 0 0 0,7-4 0 16,5-1 0-16,5-2 0 0,-6 6 0 16,1-3-4263-16</inkml:trace>
  <inkml:trace contextRef="#ctx0" brushRef="#br0" timeOffset="47660.56">5203 16654 6394 0,'0'0'865'0,"0"0"-165"0,0 0-467 15,0 0-233-15,0 0 0 16,0 0 0-16,0 0 0 0,-6 67 0 16,2-23 0-16,2 5 0 0,-3 1 0 15,1 2 0-15,2 1 0 0,0 1 0 16,0-2 0-16,2-1 0 16,-4-5 0-16,4-6 0 0,0-4 0 15,6-10 0-15,2-9 0 0,3-9-285 16,-1-6-1088-16,0-4-2820 0</inkml:trace>
  <inkml:trace contextRef="#ctx0" brushRef="#br0" timeOffset="47807.13">5393 17132 7219 0,'0'0'973'0,"0"0"-973"15,-6 38 0-15,6-26 0 0,-4-1 0 16,2 0 0-16,2 1 0 0,0-1 0 15,0-2 0-15,2-1 0 16,2-4 0-16,0-2-1369 0,2-2-1285 0</inkml:trace>
  <inkml:trace contextRef="#ctx0" brushRef="#br0" timeOffset="48651.71">5912 16672 3077 0,'0'0'2105'0,"0"0"-1229"0,0 0 457 0,0 0-532 16,0 0-801-16,10-37 0 0,-10 33 0 16,0 2 0-16,0 0 0 15,-6-2 0-15,2 3 0 0,-2-3 0 16,-9 2 0-16,-5 0 0 0,-3 1 0 16,-2 1 0-16,-2 2 0 0,7 0 0 15,-5 3 0-15,2 1 0 0,2 0 0 16,1 1 0-16,5 1 0 0,3 4 0 15,1-1 0-15,5 2 0 16,2 0 0-16,4 0 0 0,-4 0 0 16,4 1 0-16,0 1 0 0,-2 0 0 15,2 0 0-15,0 2 0 0,-4-2 0 16,0 0 0-16,2-1 0 0,2-3 0 16,0-3 0-16,-5-2 0 15,5-3 0-15,0 2 0 0,0 0 0 16,0-2 0-16,0 2 0 0,0-4 0 15,0 0 0-15,0-1 0 0,0 0 0 16,5 0 0-16,1-1 0 0,14-2 0 16,7-1 0-16,8-1 0 15,7 2 0-15,-3 0 0 0,-4 3 0 16,-4 0 0-16,-4 4 0 0,0 6 0 16,-10 2 0-16,-3 4 0 0,-2 0 0 15,-3 6 0-15,-3 0 0 0,-6 7 0 16,-4 3 0-16,-2-1 0 0,-9 3 0 15,3-1 0-15,-9 0 0 16,4-1 0-16,-7-2 0 0,3-6 0 16,0-4 0-16,-1-6 0 0,1-7 0 15,-4-4 0-15,6-6 0 0,5-7 0 16,0-9 0-16,7-4 0 0,1-4 0 16,6-3-405-16,10-1-487 15,1 7-197-15,5-2-1772 0</inkml:trace>
  <inkml:trace contextRef="#ctx0" brushRef="#br0" timeOffset="48842.81">6177 16927 7799 0,'0'0'393'0,"0"0"-393"0,0 0 0 0,45 32 0 0,-24-18 0 0,-5 1 0 15,9 0 0-15,4-2 0 16,0-4 0-16,0 0 0 0,0-5 0 16,-6 1 0-16,-5-4 0 0,-5-1 0 15,-7 0-933-15,-2-1-1044 0,-4-11-1217 0</inkml:trace>
  <inkml:trace contextRef="#ctx0" brushRef="#br0" timeOffset="48999.26">6369 16813 7779 0,'0'0'413'16,"-42"61"-413"-16,20-25 0 0,1 1 0 15,0-4 0-15,1 2 0 16,9-5 0-16,5-3 0 0,6-5 0 16,2-8 0-16,9-8-313 0,3-6-3545 0</inkml:trace>
  <inkml:trace contextRef="#ctx0" brushRef="#br0" timeOffset="49439.5">6809 16659 6947 0,'0'0'816'0,"0"0"-387"15,0 0-429-15,0 0 0 0,-4 50 0 16,0-8 0-16,2 8 0 16,2 1 0-16,0-4 0 0,0 2 0 15,0-3 0-15,0-2 0 0,0 0 0 16,0-6 0-16,0-6 0 0,0-3 0 15,0-8 0-15,0-8-1081 0,0-6-540 16,0-7-792-16</inkml:trace>
  <inkml:trace contextRef="#ctx0" brushRef="#br0" timeOffset="49781.25">7082 16770 6422 0,'0'0'937'0,"0"0"-229"0,0 0-583 15,-35-33-125-15,20 33 0 16,3 11 0-16,-3 8 0 0,3 8 0 16,-7 11 0-16,3 7 0 0,1 8 0 15,3 7 0-15,2 0 0 0,4 3 0 16,6-3 0-16,0-4 0 0,12-8 0 16,7-9 0-16,7-9 0 15,1-7 0-15,4-12 0 0,6-8 0 16,-3-6 0-16,-3-13 0 0,0-6 0 15,-7-11 0-15,-7-4 0 0,-7-7 0 16,-4-5 0-16,-6-3 0 0,-6-5 0 16,-4-1 0-16,-7-5 0 15,3-1 0-15,-1 5 0 0,5 3 0 16,4 13 0-16,6 7 0 0,0 12 0 16,4 8 0-16,-4 6 0 0,2 7-1325 15,-2 1-672-15,0 1-1149 0</inkml:trace>
  <inkml:trace contextRef="#ctx0" brushRef="#br0" timeOffset="50135.4">7285 16582 4750 0,'0'0'1384'0,"0"0"341"0,0 0-1392 0,0 0-333 16,0 0 0-16,0 0 0 0,0 0 0 16,0 0 0-16,51 32 0 0,-24-24 0 15,8-1 0-15,-2-4 0 0,9-1 0 16,-7-1 0-16,-2-1 0 0,-8 0 0 16,-7-1 0-16,-3-2 0 15,-5 1 0-15,-6-1-2162 0,-4-4-2552 0</inkml:trace>
  <inkml:trace contextRef="#ctx0" brushRef="#br0" timeOffset="50826.21">7940 16304 5146 0,'0'0'1689'0,"0"0"-865"15,0 0-291-15,0 0-533 0,-27-33 0 16,8 22 0-16,1 1 0 16,-1 3 0-16,3 3 0 0,3 3 0 15,-1 1 0-15,3 3 0 0,5 1 0 16,-2-1 0-16,6 1 0 0,-2 1 0 16,4 2 0-16,-4 6 0 0,4 4 0 15,0 2 0-15,4 1 0 0,-4-3 0 16,0-1 0-16,4 2 0 0,-4-1 0 15,0 0 0-15,2-1 0 16,2-1 0-16,-4 2 0 0,0-6 0 16,0-1 0-16,0-4 0 0,0-2 0 15,0 0 0-15,0 1 0 0,0-3 0 16,4-1 0-16,-2-1 0 0,7-8 0 16,1-4 0-16,6-2 0 15,5-2 0-15,-4 2 0 0,-1 3 0 16,-1 2 0-16,1 2 0 0,-6 1 0 15,5 2 0-15,-5 4 0 0,3 0 0 16,1 7 0-16,-4 3 0 0,1 4 0 16,-5 2 0-16,0 3 0 0,-6 1 0 15,0 3 0-15,-2-1 0 16,-2 2 0-16,-6-3 0 0,-1 1 0 16,-5 0 0-16,1-2 0 0,-5-1 0 15,-1-4 0-15,-2-4 0 0,-4-4 0 16,1-2 0-16,1-4 0 0,-6-1 0 15,4-1 0-15,0-3 0 16,8 1-1650-16,3 0-655 0</inkml:trace>
  <inkml:trace contextRef="#ctx0" brushRef="#br0" timeOffset="51849.47">8450 16754 5586 0,'0'0'800'0,"0"0"277"0,0 0-621 16,-16 47-183-16,6-16-273 0,3 3 0 15,3 0 0-15,0-5 0 16,2-1 0-16,2-5 0 0,-4-1 0 16,4-5 0-16,0-4 0 0,0-4 0 15,0-5 0-15,0-2 0 0,0-1 0 16,0-1 0-16,4-3 0 0,2-8 0 15,0-11 0-15,9-6 0 16,6-7 0-16,-1 1 0 0,1 3 0 16,0 5 0-16,-5 7 0 0,-4 7 0 15,-3 9 0-15,-7 2 0 0,2 1 0 16,-4 6 0-16,4 8 0 16,-2 6 0-16,2 1 0 0,-4 4 0 15,0-6 0-15,0-6 0 0,0-2 0 16,0-5 0-16,0-2 0 0,0 0 0 15,4-1 0-15,-4-1 0 0,0-2 0 16,7-9 0-16,-1-7 0 0,8-7 0 16,3-2 0-16,3-2 0 15,-5 4 0-15,4 2 0 0,-5 6 0 16,-4 5 0-16,-3 7 0 0,-3 3 0 16,2 0 0-16,2 7 0 0,-2 9 0 15,1 7 0-15,-3 5 0 0,-2 2 0 16,2-3 0-16,0 2 0 0,2-4 0 15,0-2 0-15,3-1 0 16,-3-2 0-16,0-3 0 0,0-4 0 16,3-5 0-16,-7-6 0 0,2-2-393 15,0 0-2208-15,2-8-985 0</inkml:trace>
  <inkml:trace contextRef="#ctx0" brushRef="#br0" timeOffset="52285.35">8750 16465 6522 0,'0'0'1081'0,"0"0"-492"16,0 0-589-16,0 0 0 15,0 0 0-15,46-34 0 0,-20 21 0 16,-5 1 0-16,-4 5 0 0,-3 3 0 15,-4 2 0-15,-3 2 0 0,-1 4 0 16,-2 7 0-16,0 10 0 0,-4 3 0 16,-8 5 0-16,2 1 0 15,-1-3 0-15,-1 0 0 0,2-3 0 16,6 0 0-16,0-4 0 0,0-3 0 16,0-5 0-16,6-3 0 0,5-5 0 15,3-1 0-15,3-3 0 0,-1 0 0 16,-6 0-1397-16,-1-2-736 0</inkml:trace>
  <inkml:trace contextRef="#ctx0" brushRef="#br0" timeOffset="52732.42">9294 16631 1616 0,'0'0'2309'0,"0"0"-1540"0,0 0 359 0,0 0-476 0,0 0-347 16,-31 43-113-16,6 7 164 0,-8 11 96 16,-8 7-39-16,-1 1-413 15,-5 6 0-15,-5 4 0 0,4 5 0 16,1 0 0-16,3-2 0 0,9-7 0 15,4-10 0-15,11-10 0 0,7-13 0 16,7-8 0-16,6-14 0 0,2-6 0 16,8-10 0-16,5-9-885 15,-5-5-204-15,1-6-475 0</inkml:trace>
  <inkml:trace contextRef="#ctx0" brushRef="#br0" timeOffset="53231.95">9306 17204 3769 0,'0'0'1025'0,"0"0"-721"16,0 0 348-16,0 0 20 0,0 0-355 16,0 0 131-16,0 0 557 0,0 0-1005 15,0 0 0-15,0 0 0 16,-47-7 0-16,20 17 0 0,-4 0 0 16,4 3 0-16,2-1 0 0,2 1 0 15,9 1 0-15,4-2 0 0,7 1 0 16,6 0 0-16,7 2 0 0,11-1 0 15,5-1 0-15,10-1 0 16,-3-1 0-16,2 0 0 0,-4 0 0 16,-4 1 0-16,4 2 0 0,-4 0 0 15,-1-1 0-15,-9 4 0 0,-3-3 0 16,-7 1 0-16,-7 3 0 0,0-2 0 16,-11-1 0-16,1-2 0 15,-7-1 0-15,3-5 0 0,-3-1 0 16,-3-5 0-16,-3 0 0 0,-8 0 0 15,0-1 0-15,-6 0 0 0,-9-2 0 16,3 2 0-16,2 0 0 16,3 0 0-16,11 0 0 0,7 0 0 0,5 0-1201 15,9 0-948-15</inkml:trace>
  <inkml:trace contextRef="#ctx0" brushRef="#br0" timeOffset="57059.96">13496 14716 3169 0,'0'0'2121'0,"0"0"-953"0,-25-43-559 15,15 34 7-15,-4 1-107 0,1 0-509 16,-3 4 0-16,-3 4 0 0,-2 3 0 16,3 14 0-16,-11 10 0 15,2 12 0-15,-4 12 0 0,4 11 0 16,6 2 0-16,5 2 0 0,12 1 0 16,8-4 0-16,6-8 0 0,11-9 0 15,10-9 0-15,2-8 0 0,4-13 0 16,5-5 0-16,5-7 0 0,-1-4-541 15,-13-3-1496-15,-6-4-1721 0</inkml:trace>
  <inkml:trace contextRef="#ctx0" brushRef="#br0" timeOffset="57402.54">13798 15029 6294 0,'0'0'713'16,"-17"-39"35"-16,3 19-311 0,2 4-437 16,1 7 0-16,-3 8 0 15,1 4 0-15,-5 14 0 0,1 10 0 16,-3 9 0-16,3 5 0 0,1 4 0 16,5-1 0-16,7-1 0 0,4-7 0 15,8-5 0-15,5-7 0 0,7-11 0 16,7-6 0-16,0-7 0 0,2-7 0 15,-2-7 0-15,-4-4 0 0,-9-2 0 16,-1 0 0-16,-3 0 0 0,-10 4 0 16,4 7 0-16,-4 3 0 15,0 3 0-15,0 3 0 0,0 0 0 16,0 9 0-16,6 5 0 0,3 0 0 16,1 0 0-16,2-3 0 15,-3-4 0-15,-3-2 0 0,0-3 0 16,0 1-437-16,-2-2-1984 0,2-1-1249 0</inkml:trace>
  <inkml:trace contextRef="#ctx0" brushRef="#br0" timeOffset="57974.74">14044 15007 6903 0,'0'0'108'0,"0"0"600"0,0 0-235 15,0 0-473-15,0 0 0 0,10 48 0 16,-14-17 0-16,-2 1 0 0,0-2 0 15,-2-4 0-15,-3-5 0 0,9-2 0 16,-6-6 0-16,8-6 0 0,0-3 0 16,0-4 0-16,10-4 0 15,9-14 0-15,4-5 0 0,3-9 0 16,5-3 0-16,0 6 0 0,-4 1 0 16,0 9 0-16,-2 9 0 0,-11 7 0 15,-1 9 0-15,-7 10 0 16,4 4 0-16,1 5 0 0,-7-2 0 15,2 2 0-15,-2-1 0 0,2 1 0 16,-1-1 0-16,1-3 0 0,-2-2 0 16,2-1 0-16,0-7-2386 0,-2-4-2104 15</inkml:trace>
  <inkml:trace contextRef="#ctx0" brushRef="#br0" timeOffset="58473.57">15127 15079 4930 0,'0'0'584'0,"-16"-38"661"16,5 13-445-16,1 3-280 0,0 1-407 16,-3 8-113-16,-1 6 0 0,3 7 0 15,1 3 0-15,0 7 0 0,-1 8 0 16,5 3 0-16,0 7 0 0,-2 1 0 15,6 2 0-15,-2-4 0 0,4-2 0 16,4-3 0-16,2-6 0 0,4-8 0 16,7-4 0-16,-1-4 0 15,9-8 0-15,0-7 0 0,2-5 0 16,0 0 0-16,0-4 0 0,-3 3 0 16,-3 5 0-16,-9 5 0 0,-5 6 0 15,-3 4 0-15,-4 1 0 16,0 6 0-16,0 8 0 0,0 10 0 15,-4 4 0-15,-3 1 0 0,3-3 0 16,4-6 0-16,0-6 0 0,9-3 0 16,1-6 0-16,2-9-777 15,3-1-996-15,-3-10-1168 0</inkml:trace>
  <inkml:trace contextRef="#ctx0" brushRef="#br0" timeOffset="58656.79">15410 14572 6871 0,'0'0'888'16,"0"0"-604"-16,-37 67-135 0,23-22-149 16,1 7 0-16,5-2 0 15,2 2 0-15,6 0 0 0,0-2 0 16,10-2 0-16,1-6 0 0,-1-3 0 16,6-2 0-16,1-6 0 0,-3-9 0 15,1-7-1361-15,-9-9-796 16,0-8-1017-16</inkml:trace>
  <inkml:trace contextRef="#ctx0" brushRef="#br0" timeOffset="58980.62">15679 14934 5766 0,'0'0'833'0,"0"0"207"15,-2-35-487-15,-8 26-553 0,-5 2 0 16,-1 1 0-16,1 4 0 0,-5 2 0 15,3 1 0-15,-4 7 0 0,9 5 0 16,-7 3 0-16,9 0 0 0,4 2 0 16,4-1 0-16,2 2 0 15,8-4 0-15,6 2 0 0,7 1 0 16,0-4 0-16,2-1 0 0,1 0 0 16,1-2 0-16,-2 0 0 0,-2 0 0 15,-1-3 0-15,-7 1 0 16,-5-2 0-16,-6-2 0 0,-2 1 0 15,0 4 0-15,-10 2 0 0,-1 3 0 16,-7 0 0-16,-1-5 0 0,1-3 0 16,-3-2-449-16,2-5-1052 0,7 0-327 15,-3-3-1070-15</inkml:trace>
  <inkml:trace contextRef="#ctx0" brushRef="#br0" timeOffset="59273.47">16010 14991 7839 0,'0'0'353'0,"0"0"-353"15,0 0 0-15,-39-33 0 0,24 31 0 16,1 2 0-16,-3 7 0 0,1 9 0 16,-5 6 0-16,0 4 0 0,7 5 0 15,3 2 0-15,5-2 0 16,6-2 0-16,8-3 0 0,9-4 0 15,4-8 0-15,1-5 0 0,9-5 0 16,3-7 0-16,1-8 0 0,-4-6 0 16,-4-3 0-16,-7-5 0 15,-5-2 0-15,-9-2 0 0,-6 1 0 16,-4 2 0-16,-9 2 0 0,-5 3 0 16,-9 2 0-16,-4 2 0 0,-2-1 0 15,6 4-2002-15,2 0-3144 0</inkml:trace>
  <inkml:trace contextRef="#ctx0" brushRef="#br0" timeOffset="59916.93">16818 14814 3377 0,'0'0'1937'0,"0"0"-372"16,0 0-797-16,0 0-223 0,0 0-545 15,0 0 0-15,0 0 0 0,-21 38 0 16,11 0 0-16,0 6 0 0,10 1 0 15,4-6 0-15,6-1 0 0,7-3 0 16,3-8 0-16,7-7 0 0,0-7 0 16,4-6 0-16,4-7 0 15,-4-8 0-15,-2-9 0 0,-2-4 0 16,-8-5 0-16,-7-4 0 0,-4 1 0 16,-6-1 0-16,-2-1 0 0,0 5 0 15,-6-2 0-15,0 5 0 16,0 1 0-16,-2 6 0 0,3 6 0 15,3 2-517-15,-2 6-1780 0,4-3-256 0</inkml:trace>
  <inkml:trace contextRef="#ctx0" brushRef="#br0" timeOffset="60355.79">17287 14845 7127 0,'0'0'1065'15,"0"0"-1065"-15,0 0 0 0,0 0 0 16,0 0 0-16,0-33 0 0,-6 33 0 16,0 0 0-16,-4 4 0 15,-7 5 0-15,-8 5 0 0,3 4 0 16,-3-2 0-16,4 0 0 0,-2 0 0 16,5-1 0-16,1 3 0 0,1 0 0 15,5-2 0-15,1 0 0 16,6-3 0-16,4-3 0 0,2 2 0 15,6-1 0-15,2-2 0 0,1 2 0 16,5-3 0-16,-3 2 0 0,-1-2 0 16,-2-1 0-16,1-1 0 0,-5-1 0 15,0-2 0-15,-2 2 0 16,1 0 0-16,-3 1 0 0,2 2 0 16,-4 2 0-16,0 3 0 0,-6 2 0 15,-9 4 0-15,-2-4 0 0,-3 0 0 16,-1-4 0-16,-2-1 0 0,-1-3 0 15,1-3 0-15,2-3 0 0,3-1 0 16,1-1 0-16,1-5 0 0,5 1 0 16,7-1 0-16,2 1 0 15,2 2 0-15,0-3 0 0,10-4-465 16,3-3-1224-16,5 3-4 0,-1-3-496 0</inkml:trace>
  <inkml:trace contextRef="#ctx0" brushRef="#br0" timeOffset="60694.89">17298 15079 1524 0,'0'0'5287'0,"0"0"-4447"0,0 0-299 16,51 9-541-16,-22-12 0 0,8-7 0 16,3-3 0-16,5-3 0 0,-1-4 0 15,-7-1 0-15,-2 2 0 0,-12-2 0 16,-9 1 0-16,-8-1 0 0,-1-1 0 15,-10 1 0-15,-1 1 0 0,-10 1 0 16,-5 2 0-16,-4 7 0 0,-2 6 0 16,0 4 0-16,-4 11 0 15,5 6 0-15,-5 6 0 0,8 4 0 16,4 4 0-16,3 3 0 0,9 3 0 16,7-2 0-16,7-2 0 0,15-4 0 15,7-5 0-15,4-6 0 16,5-8 0-16,3-6 0 0,-4-4 0 15,0-7 0-15,-12-3-357 0,-8-5-2200 0</inkml:trace>
  <inkml:trace contextRef="#ctx0" brushRef="#br0" timeOffset="63343.07">18495 14984 4273 0,'0'0'1441'0,"0"0"-729"0,0 0-215 15,0 0-165-15,10 56-100 16,-2-28-64-16,-2 3 68 0,1-4-136 15,-7 1-4-15,0-2 9 0,0-4-105 16,0-2 0-16,-3-8 0 16,-1-5 0-16,0-3 0 0,4-4 0 0,-4-1 0 15,-4-9 0-15,0-11 0 16,1-8 0-16,3-6 0 0,4-7 0 16,0 0 0-16,4-1 0 0,3-1 0 15,7 6 0-15,3 6 0 0,-1 5 0 16,3 7 0-16,-1 4 0 0,3 7 0 15,0 1 0-15,-1 0 0 0,5 0 0 16,-2 2 0-16,2 0 0 0,-9 3-1617 16,-3 0-1081-16</inkml:trace>
  <inkml:trace contextRef="#ctx0" brushRef="#br0" timeOffset="63573.62">18788 15011 6122 0,'0'0'849'15,"0"0"-189"-15,0 0-99 0,0 0-561 16,0 0 0-16,0 0 0 0,43-6 0 16,-38-8 0-16,-1-5 0 0,-4 0 0 15,-4-1 0-15,-1 2 0 16,-7 4 0-16,-7 3 0 0,-3 10 0 16,1 4 0-16,-2 12 0 0,-1 7 0 15,-3 8 0-15,0 5 0 0,6 1 0 16,7-4 0-16,7 4 0 0,7-5 0 15,7-3 0-15,11-2 0 0,5-9 0 16,10-9-77-16,8-7-631 0,11-8-1089 16,-11-4-364-16,9-8 1193 0</inkml:trace>
  <inkml:trace contextRef="#ctx0" brushRef="#br0" timeOffset="63915.56">19220 14817 6767 0,'0'0'704'15,"-47"-14"-116"-15,26 14-455 0,-2 5-133 16,-2 6 0-16,7 1 0 0,-1 1 0 16,7 0 0-16,1-1 0 15,3 0 0-15,2 0 0 0,6-3 0 0,-2 0 0 16,2-4 0-16,2 1 0 16,8 4 0-16,11 2 0 0,2 1 0 15,8-1 0-15,0-2 0 0,2-1 0 16,-2 0 0-16,0-1 0 0,-2 4 0 15,-11 0 0-15,-1 0 0 0,-9 1 0 16,-2-1 0-16,-6 1 0 0,-2 1 0 16,-8 0 0-16,-5 2 0 15,-7-1 0-15,-3 2 0 0,-6-2 0 16,0-2 0-16,-2-2 0 0,2-3 0 16,4-2 0-16,6-2 0 0,5-3 0 15,5-1 0-15,7 0 0 16,4-6 0-16,13-7-1658 0,1 0 150 15,7-6-217-15</inkml:trace>
  <inkml:trace contextRef="#ctx0" brushRef="#br0" timeOffset="64065.32">19445 14982 3753 0,'0'0'4439'16,"0"0"-4439"-16,0 0 0 0,0 0 0 15,-37 38 0-15,21-14 0 0,1 1 0 16,9-1 0-16,2-4 0 0,4-1 0 15,0-3 0-15,4-2 0 0,2-2 0 16,5-6 0-16,-3-4 0 0,-2-4-2746 0</inkml:trace>
  <inkml:trace contextRef="#ctx0" brushRef="#br0" timeOffset="64194.74">19466 14512 7375 0,'0'0'612'0,"0"0"-540"15,0 0 8-15,0 0-80 0,0 0-1060 16,0 0-1105-16</inkml:trace>
  <inkml:trace contextRef="#ctx0" brushRef="#br0" timeOffset="64718.81">19824 14864 5674 0,'0'0'748'0,"0"0"193"15,0 0-257-15,0 0-539 0,-58-16-145 16,21 26 0-16,-5 7 0 0,9 2 0 15,4-1 0-15,4 1 0 0,7-2 0 16,7 1 0-16,5-4 0 0,6 1 0 16,11-3 0-16,5-2 0 15,11-1 0-15,10-2 0 0,5-3 0 16,1 0 0-16,0 2 0 0,-3 0 0 16,-9 2 0-16,-7 0 0 0,-11 5 0 15,-9-1 0-15,-8 4 0 16,-9 0 0-16,-11 2 0 0,-1 0 0 15,-8-2 0-15,2 0 0 0,-6-5 0 16,6-3 0-16,4-8 0 0,6-5 0 16,9-10 0-16,3-2-1722 15,9-8-975-15</inkml:trace>
  <inkml:trace contextRef="#ctx0" brushRef="#br0" timeOffset="64906.04">19995 14461 6899 0,'0'0'756'0,"0"0"-392"0,0 0-191 16,29 36-173-16,-21 4 0 0,-5 13 0 16,-3 9 0-16,-7 1 0 0,1 1 0 15,-4 2 0-15,-5 2 0 16,5-2 0-16,-7-2 0 0,7-6 0 16,0-7 0-16,-1-7 0 0,1-8 0 15,4-15 0-15,0-9-1433 16,-3-11-564-16</inkml:trace>
  <inkml:trace contextRef="#ctx0" brushRef="#br0" timeOffset="65044.99">19820 14941 6010 0,'0'0'448'0,"33"-33"377"0,-4 14 84 16,6 6-909-16,2 1 0 0,2 2 0 16,3 1 0-16,5 3 0 0,1-1 0 15,1 4 0-15,-1 0 0 0,-5 2-437 16,-12 1-1156-16,-4 0-492 0</inkml:trace>
  <inkml:trace contextRef="#ctx0" brushRef="#br0" timeOffset="65662.78">20336 14874 5210 0,'0'0'1401'0,"-47"2"-713"15,22-2 205-15,0 0-893 0,-2 4 0 16,-4 6 0-16,0 7 0 0,0 3 0 16,2 4 0-16,5-3 0 0,7 3 0 15,7-5 0-15,10-1 0 16,6-2 0-16,10-4 0 0,9-5 0 15,10-6 0-15,5-4 0 0,1-9 0 16,0-6 0-16,-3-2 0 0,-7 0 0 16,-5 0 0-16,-9 2 0 15,-3 1 0-15,-7 7 0 0,-7 4 0 16,4 2 0-16,-4 4 0 0,0 1 0 16,0 10 0-16,0 8 0 0,2 2 0 15,2 4 0-15,0-2 0 0,0-2 0 16,-2-2 0-16,4-3 0 0,-1-5 0 15,-1-2 0-15,-2-6-97 0,-2-2-95 16,0 2 68-16,0-3 124 0,2-4-20 16,0-5 32-16,4-7-12 15,2-4 0-15,3 1-4 0,1-2 4 16,-2 1 0-16,5 0 0 0,-3 1 0 16,-1 1 60-16,-3 2 56 0,-2 7 68 15,-4 3-119-15,0 1-65 16,-2 5 0-16,0 0 0 0,0 0 0 15,0 7 0-15,0 6 0 0,0 6 0 16,2 0 0-16,3 0 0 0,-1-4 0 16,-2-2 0-16,4-4 0 15,-2-2 0-15,-4-3 0 0,4-1 0 16,-4 1 0-16,0-2 0 0,0-1 0 16,0-1 0-16,-4 0 0 0,4-3 0 15,0-6 0-15,6-5 0 0,11-6 0 16,8-5 0-16,10 3 0 0,2-1 0 15,-4 7 0-15,-6 5 0 0,-9 4 0 16,-7 6 0-16,-9 1 0 0,2 4 0 16,-2 8 0-16,-2 7 0 15,-2 6 0-15,-4 1 0 0,0 3 0 16,-3-7 0-16,9 1 0 0,0-3 0 16,0-4 0-16,4-3 0 0,1-3 0 15,-1-5 0-15,-2-3-1185 16,0-2-772-16</inkml:trace>
  <inkml:trace contextRef="#ctx0" brushRef="#br0" timeOffset="65913.1">20959 14800 6759 0,'0'0'696'0,"0"0"41"0,0 0-737 16,0 0 0-16,0 0 0 0,-48 4 0 15,23 14 0-15,-2 5 0 0,0 7 0 16,13 0 0-16,2 0 0 0,12 1 0 16,0 1 0-16,12-6 0 15,7-2 0-15,1-6 0 0,7-5 0 16,-2-8 0-16,-2-4 0 0,4-4 0 16,-7-6 0-16,1-4 0 0,-5-3 0 15,-5 0-417-15,-5 3-1612 16,-2 2-1024-16</inkml:trace>
  <inkml:trace contextRef="#ctx0" brushRef="#br0" timeOffset="66151.62">21122 15018 3065 0,'0'0'3558'16,"0"0"-2466"-16,41-20-615 0,-26 7-477 16,-1-3 0-16,1-3 0 0,-1-4 0 15,3 2 0-15,-3-3 0 0,-4-4 0 16,-3-3 0-16,-7 0 0 0,0 0 0 15,-5 7 0-15,-3 10 0 0,-6 8 0 16,-7 6 0-16,-4 11 0 0,-8 9 0 16,-2 9 0-16,0 10 0 15,0 6 0-15,12 2 0 0,4 3 0 16,17-4 0-16,9-3 0 0,17-6 0 16,16-8 0-16,9-6 0 0,11-9 0 15,8-7 0-15,-4-6 0 16,1-2 0-16,-24-1-1682 0,-2-5-1439 0</inkml:trace>
  <inkml:trace contextRef="#ctx0" brushRef="#br0" timeOffset="66858.77">13209 15740 4862 0,'0'0'820'0,"-52"-39"169"0,19 19-481 16,2 8-60-16,0-2-108 0,0 1-224 15,0 1-7-15,4-2-109 0,-4 2 0 16,4-1 0-16,0 4 0 0,-4 2 0 16,9 5 0-16,-3 4 0 0,2 6 0 15,5 4 0-15,7 6 0 16,-1 3 0-16,8 3 0 0,8 5 0 16,8 5 0-16,7 3 0 0,4 5 0 15,3 2 0-15,5 2 0 0,-4 2 0 16,2 4 0-16,-10 2 0 0,0 1 0 15,-9 0 0-15,-8-3 0 0,2-4 0 16,-4-5 0-16,0-6 0 16,0-7 0-16,-6-7 0 0,-2-8-637 15,6-7-1412-15,-9-6-144 0</inkml:trace>
  <inkml:trace contextRef="#ctx0" brushRef="#br0" timeOffset="66997.75">12845 16211 5150 0,'0'0'1204'0,"0"0"-499"15,12-34-53-15,3 22-171 16,6 3-481-16,1 2 0 0,5-2 0 0,2 2 0 16,4 1 0-16,9-1 0 15,-5 2 0-15,0 1-545 0,0 4-1332 16,-12 3-20-16,-4 4-616 0</inkml:trace>
  <inkml:trace contextRef="#ctx0" brushRef="#br0" timeOffset="67165.95">13246 16190 612 0,'0'0'2729'0,"-4"43"-1480"0,-2-21 211 16,0-4-895-16,1-5-197 0,3-4 92 15,-2-4-300-15,4-3-68 0,0-1 88 16,0-1-68-16,0-2 93 16,-4-8-205-16,-2-6 0 0,-4-5 0 15,3-3 0-15,-1 0 0 0,6 5 0 16,2-2 0-16,6 5 0 0,5 2 0 16,-1-1 0-16,6 4 0 15,5 0 0-15,6 3-545 0,-8 2-1120 16,-3-3-892-16</inkml:trace>
  <inkml:trace contextRef="#ctx0" brushRef="#br0" timeOffset="67429.28">13488 16045 6490 0,'0'0'949'0,"0"0"-196"16,-48-19-753-16,26 19 0 0,3 5 0 15,-4 7 0-15,9 4 0 0,1 7 0 16,5 1 0-16,6 2 0 0,4 0 0 15,13 0 0-15,1-1 0 0,11-2 0 16,-2-1 0-16,-2-6 0 16,6-5 0-16,-3-3 0 0,1-8 0 15,-2-3 0-15,-8-8 0 0,-7-8 0 16,-8-4 0-16,-2-4 0 16,-6-2 0-16,-4-1 0 0,-7 1 0 15,3 1 0-15,-7 1 0 0,2 4 0 16,-1 3 0-16,1 6-1269 0,7 0-1413 0</inkml:trace>
  <inkml:trace contextRef="#ctx0" brushRef="#br0" timeOffset="68015.6">13713 16108 3621 0,'0'0'3178'0,"0"0"-2250"0,0 0-463 0,0 0-465 15,-6 46 0-15,2-23 0 0,4 1 0 16,-4 0 0-16,4-6 0 0,0-3 0 16,0 0 0-16,0-5 0 0,0-3 0 15,0-4 0-15,0-3 0 16,0 0 0-16,0-12 0 0,4-9 0 16,6-7 0-16,-4-6 0 0,9 1 0 15,1 4 0-15,1 3 0 0,-3 4 0 16,-3 7 0-16,3 8 0 0,-5 7 0 15,1 4 0-15,0 12 0 0,-1 2 0 16,-3 4 0-16,0 1 0 16,-2 1 0-16,-4-2 0 0,4 0 0 15,-2-3 0-15,2-6 0 0,-4-4 0 16,5-6 0-16,-3-2 0 0,8-2 0 16,4-11 0-16,3-5 0 0,4-8 0 15,-5 0 0-15,5 2 0 16,-7 4 0-16,3 1 0 0,-7 5 0 15,-4 5 0-15,-6 5 0 0,4 3 0 16,-1 2 0-16,-3 9 0 0,4 7 0 16,2 4 0-16,-2 2 0 0,0-1 0 15,2-5 0-15,9-1 0 16,3-3 0-16,1-3 0 0,4-5-617 16,-7-3-1668-16,-1-3-1569 0</inkml:trace>
  <inkml:trace contextRef="#ctx0" brushRef="#br0" timeOffset="68462.67">14852 16077 1448 0,'0'0'4166'0,"0"0"-2941"0,-18-38-533 0,11 30-176 16,1 0-371-16,0 1-145 0,-4-1 0 15,-11-1 0-15,-4 0 0 0,-2 6 0 16,3 5 0-16,-3 12 0 0,6 10 0 16,2 10 0-16,1 6 0 0,5 3 0 15,5-3 0-15,8-2 0 16,4-8 0-16,11-6 0 0,1-8 0 15,11-11 0-15,4-11 0 0,6-14 0 16,5-13 0-16,-1-13 0 0,-14 9-1061 16,-4-7-1144-16</inkml:trace>
  <inkml:trace contextRef="#ctx0" brushRef="#br0" timeOffset="68619.88">14863 15647 6306 0,'0'0'697'0,"-25"50"343"15,19-13-891-15,-5 5-149 0,5 4 0 16,-2 4 0-16,6 2 0 16,-2 0 0-16,4-1 0 0,0-2 0 15,6-5 0-15,2-5 0 0,-2-8 0 16,11-8 0-16,-1-6 0 0,-1-9-977 16,-1-8-1856-16,-1-3-1233 0</inkml:trace>
  <inkml:trace contextRef="#ctx0" brushRef="#br0" timeOffset="68823.99">14985 16076 5866 0,'0'0'1065'16,"0"0"-437"-16,-11 35 5 0,7-12-633 15,-2 1 0-15,6-1 0 16,4-1 0-16,2-2 0 0,9-5 0 16,1-5 0-16,5-4 0 0,0-6 0 15,-1-5 0-15,-1-6 0 0,-1-5 0 16,-1-2 0-16,-7-2 0 0,1-2 0 15,-5 0 0-15,0-1 0 0,-6 1 0 16,0 4 0-16,0 5 0 16,0 5 0-16,0 4 0 0,-2-1-1714 0</inkml:trace>
  <inkml:trace contextRef="#ctx0" brushRef="#br0" timeOffset="69085.82">15448 15996 3313 0,'0'0'4034'16,"0"0"-3189"-16,-48 8-845 0,32-6 0 16,-9 4 0-16,4 3 0 0,-2 4 0 15,3 4 0-15,-1 4 0 16,4 4 0-16,7 1 0 0,4 4 0 16,6-1 0-16,2-2 0 0,12-4 0 15,7-5 0-15,6-7 0 0,6-8 0 16,2-3 0-16,7-10 0 0,1-10 0 15,2-6 0-15,-5-7 0 0,1-9 0 16,-16 7-1658-16,-2-2-1759 0</inkml:trace>
  <inkml:trace contextRef="#ctx0" brushRef="#br0" timeOffset="69257.42">15648 15583 7615 0,'0'0'577'0,"0"0"-577"0,0 0 0 15,-27 61 0-15,17-16 0 0,0 7 0 16,7 2 0-16,3-5 0 0,0 0 0 16,7-2 0-16,-1-1 0 15,4-2 0-15,-2-2 0 0,-5-3 0 16,1-2 0-16,0-6 0 0,-4-10 0 16,0-8-1193-16,-8-8-848 0</inkml:trace>
  <inkml:trace contextRef="#ctx0" brushRef="#br0" timeOffset="69381.66">15526 16082 6895 0,'0'0'988'16,"0"0"-679"-16,27-45-309 16,-2 31 0-16,8 0 0 0,2 1 0 15,-2 0 0-15,6-1 0 0,-1 1 0 16,-5 0 0-16,2-2 0 0,-12 3 0 16,-3-3-2802-16</inkml:trace>
  <inkml:trace contextRef="#ctx0" brushRef="#br0" timeOffset="70001.32">16293 15925 4361 0,'0'0'2794'0,"-10"-45"-2018"0,-3 26-515 0,-1 8-261 15,-7 6 0-15,5 7 0 0,-11 10 0 16,2 8 0-16,-2 6 0 16,0 2 0-16,7 1 0 0,3 0 0 15,7-1 0-15,6 1 0 0,4-3 0 16,6-2 0-16,8-6 0 0,7-6 0 16,6-9 0-16,8-4 0 15,2-11 0-15,0-7 0 0,1-1 0 16,-7-2 0-16,-11 6 0 0,-7 5 0 15,-5 4 0-15,-6 6 0 0,-2 1 0 16,0 3 0-16,-6 9 0 16,-5 7 0-16,7 4 0 0,2-1 0 0,2-3 0 15,6-6 0-15,9-5 0 16,1-4 0-16,5-4-141 0,-2-3-1672 16,-5-3-320-16</inkml:trace>
  <inkml:trace contextRef="#ctx0" brushRef="#br0" timeOffset="70198.75">16545 15854 5234 0,'0'0'2149'0,"0"0"-1629"0,0 0-231 16,-41-6-289-16,20 23 0 0,-2 9 0 16,3 3 0-16,-1 2 0 15,9 1 0-15,1-3 0 0,7 0 0 16,4-2 0-16,11-4 0 0,1-2 0 15,7-4 0-15,1-9 0 0,7-5 0 16,0-3 0-16,4-7 0 0,2-4-869 16,-8 0-672-16,-2-3-2073 0</inkml:trace>
  <inkml:trace contextRef="#ctx0" brushRef="#br0" timeOffset="70498.89">16766 15904 3817 0,'0'0'3162'0,"0"0"-1949"16,-37-41-1213-16,25 37 0 16,1 4 0-16,-3 4 0 0,2 10 0 15,-3 6 0-15,-1 3 0 0,1 8 0 16,5 1 0-16,6 0 0 0,4 0 0 16,8-3 0-16,4-3 0 0,9-5 0 15,4-7 0-15,2-4 0 16,0-7 0-16,-7-3 0 0,3-7 0 15,-4-3 0-15,-7-5 0 0,-4-3 0 16,-6-3 0-16,-2-3 0 0,0 0 0 16,-2-1 0-16,-6 3 0 15,2 1 0-15,0 2 0 0,1 1 0 16,1 3-573-16,4 0-127 0,4-1-521 16,11 1 321-16,-5 4-73 0,3 1-1112 0</inkml:trace>
  <inkml:trace contextRef="#ctx0" brushRef="#br0" timeOffset="70731.56">16909 15808 2517 0,'0'0'1444'0,"0"0"-155"0,0 0 408 16,0 0-997-16,-33 52-204 16,19-15-447-16,1 4-49 0,3 0 0 15,10-4 0-15,10 1 0 0,3-5 0 16,5-4 0-16,5-4 0 16,2-7 0-16,2-5 0 0,10-6 0 15,-6-5 0-15,2-4 0 0,-4-9 0 16,-7-2 0-16,-7-6 0 0,-3-5 0 15,-8 0 0-15,-4-4 0 0,0-1 0 16,0 0 0-16,-4-2 0 0,2 5 0 16,-2 5 0-16,4 3 0 15,0 6-497-15,10 1-523 0,-3 4-1177 16,3 0 172-16</inkml:trace>
  <inkml:trace contextRef="#ctx0" brushRef="#br0" timeOffset="71056.92">17289 15834 2489 0,'0'0'3869'15,"0"0"-2880"-15,0 0-144 0,0 0-845 16,0 0 0-16,0 0 0 16,-45-1 0-16,33 1 0 0,-3 0 0 15,5 0 0-15,-1 6 0 0,-1 2 0 16,0 5 0-16,1 0 0 0,5 4 0 16,0-3 0-16,6 1 0 15,6-2 0-15,11 0 0 0,-3 0 0 16,13-1 0-16,4-2 0 0,0 0 0 15,4-5 0-15,-6 1 0 0,0-1 0 16,-6 0 0-16,-9 0 0 0,-4 0 0 16,-7 0 0-16,-3 2 0 15,-7 3 0-15,-9 5 0 0,-9 3 0 16,-2 2 0-16,0-3 0 0,0-2 0 16,-2-3 0-16,9-3 0 0,-3-6 0 15,13-1 0-15,-1-2 0 0,7-8 0 16,4-11 0-16,11-12 0 0,3-14-1277 15,-2 7-96-15,3-4-336 0</inkml:trace>
  <inkml:trace contextRef="#ctx0" brushRef="#br0" timeOffset="71244.17">17486 15391 5766 0,'0'0'1341'16,"0"0"-256"-16,0 0-1085 15,0 0 0-15,0 0 0 0,6 47 0 16,-8 5 0-16,2 16 0 0,0 3 0 15,0 0 0-15,6-1 0 0,-6 0 0 16,4-4 0-16,-4-4 0 0,-4-4 0 16,-2-5 0-16,-4-9 0 0,-1-5 0 15,-3-11 0-15,-3-15-849 16,7-9-1568-16,0-9-1749 0</inkml:trace>
  <inkml:trace contextRef="#ctx0" brushRef="#br0" timeOffset="71385.92">17395 15861 6522 0,'0'0'1377'15,"0"0"-1084"-15,16-38-293 0,-14 34 0 16,3 1 0-16,3 1 0 16,4-1 0-16,5 1 0 0,3 0 0 15,1 1 0-15,4 0 0 0,-2 0 0 16,-3 1-945-16,1 0-400 0,-4 0-139 16,-3 1-1786-16</inkml:trace>
  <inkml:trace contextRef="#ctx0" brushRef="#br0" timeOffset="71510.45">17664 15848 3673 0,'0'0'2081'0,"4"34"-948"15,-6-10-161-15,-5-1-639 0,1 4-333 16,0 1 0-16,-2-1 0 0,6-3 0 16,-2-3 0-16,4-6 0 15,4-3 0-15,-2-4 0 0,2-5 0 16,0-2 0-16,-2-2 0 0,6-9-1213 16,-6-2-560-16,7-9-972 0</inkml:trace>
  <inkml:trace contextRef="#ctx0" brushRef="#br0" timeOffset="71618.74">17812 15660 6246 0,'0'0'869'0,"0"0"-809"15,0 0-60-15,0 0-32 0,0 0-508 16,0 0-2466-16</inkml:trace>
  <inkml:trace contextRef="#ctx0" brushRef="#br0" timeOffset="71862.46">17912 15868 6242 0,'0'0'1065'0,"0"0"-213"16,-44-3-819-16,30 5-33 0,-3 8 0 16,7 3 0-16,0 3 0 0,5 4 0 15,-1 4 0-15,4 1 0 0,2 2 0 16,0-2 0-16,0 0 0 0,2-4 0 15,2-1 0-15,0-7 0 0,-1-4 0 16,3-4 0-16,2-4 0 16,4-2 0-16,9-11 0 0,6-5 0 15,4-6-705-15,-10 5-576 0,-1 1-327 0</inkml:trace>
  <inkml:trace contextRef="#ctx0" brushRef="#br0" timeOffset="72155.07">18184 15862 4590 0,'0'0'1408'0,"0"0"-519"0,-12-42 416 0,-2 34-1305 15,-3 3 0-15,-4 3 0 16,-3 2 0-16,-3 4 0 0,6 5 0 16,0 2 0-16,9 1 0 0,8 3 0 15,4 0 0-15,14 2 0 0,9 1 0 16,6 1 0-16,6-1 0 0,-4-2 0 15,4-1 0-15,-8-1 0 0,-6 0 0 16,-1-1 0-16,-5-2 0 16,-7 1 0-16,-4 0 0 0,-8-2 0 15,-4 2 0-15,-11 1 0 0,-8-2 0 16,1 1 0-16,-10-2 0 0,-1-1 0 16,0-3 0-16,2-3 0 0,6-3 0 15,2-6 0-15,8-6 0 16,3-5 0-16,12 2-33 0,4-5-2756 0</inkml:trace>
  <inkml:trace contextRef="#ctx0" brushRef="#br0" timeOffset="72794.19">18978 15972 1568 0,'0'0'100'0,"0"0"3114"0,0 0-2290 0,0 0-300 0,0 0 349 0,15-41-569 0,-19 33-88 16,-1 0-247-16,-9-2-69 0,-7 0 0 15,-8 3 0-15,2 4 0 0,-4 5 0 16,5 9 0-16,1 4 0 16,2 6 0-16,9 0 0 0,3-1 0 15,5-2 0-15,6-3 0 0,10-2 0 16,7-1 0-16,8-4 0 0,0-2 0 15,3-5 0-15,1-1 0 0,-2-3 0 16,-4-3 0-16,-4 1 0 0,-9-2 0 16,-4 3 0-16,-4 0 0 0,2-3 0 15,-2-3 0-15,-2 1 0 16,-6-4 0-16,-2 3 0 0,-2 2 0 16,-1 1-205-16,3 3-3 0,6 0-364 15,0 1 112-15,0-2-129 0,2 0-643 16,0 0 207-16,6-4-171 0</inkml:trace>
  <inkml:trace contextRef="#ctx0" brushRef="#br0" timeOffset="72998.05">19028 16079 2801 0,'0'0'2957'0,"0"0"-1176"0,0 0-1128 15,0 0-653-15,0 0 0 0,0 0 0 16,0 0 0-16,2-46 0 0,8 15 0 15,3-3 0-15,1 4 0 0,3 2 0 16,-3 3 0-16,3 5 0 0,-7 2 0 16,4 3 0-16,-1 1 0 15,1 0 0-15,3 1 0 0,4-1 0 16,-3 5-845-16,-3-1-728 0</inkml:trace>
  <inkml:trace contextRef="#ctx0" brushRef="#br0" timeOffset="73152.32">19276 15851 7991 0,'0'0'201'0,"-10"46"-201"16,5-18 0-16,-1 3 0 0,0 3 0 15,-2 2 0-15,-3 2 0 0,1-1 0 16,4-4 0-16,0-5 0 16,6-4 0-16,0-10 0 0,6-8 0 15,8-9 0-15,3-16-309 0,-1-1-1580 16,1-8-1168-16</inkml:trace>
  <inkml:trace contextRef="#ctx0" brushRef="#br0" timeOffset="73277.19">19398 15455 5378 0,'0'0'1181'0,"0"0"-1049"16,0 0-88-16,0 0-44 0,-33 3-189 15,31 3-1527-15,-4 0-2942 0</inkml:trace>
  <inkml:trace contextRef="#ctx0" brushRef="#br0" timeOffset="73748.81">19716 15618 4982 0,'0'0'876'0,"-12"-45"-236"16,1 20 281-16,-5 5-569 0,-5 0-132 15,-6 2-19-15,-2 4-201 0,-2 4 0 16,0 7 0-16,2 3 0 0,9 7 0 16,1 6 0-16,5 5 0 0,10 3 0 15,2 2 0-15,2 5 0 16,6 3 0-16,8 2 0 0,5 5 0 15,4 2 0-15,-1 3 0 0,3 0 0 16,-8 4 0-16,-5 1 0 0,-8 1 0 16,0 1 0-16,-4-2 0 15,-4-3 0-15,2-4 0 0,-6-8 0 16,4-2 0-16,-3-8 0 0,1-8 0 16,2-7-325-16,0-4-1000 0,2-7-2648 0</inkml:trace>
  <inkml:trace contextRef="#ctx0" brushRef="#br0" timeOffset="73912.64">19429 16085 5890 0,'0'0'1129'0,"0"0"-553"0,0 0-112 15,33-16-331-15,-2 8-133 0,4-1 0 16,-2-2 0-16,2 1 0 0,-2 0 0 16,-2-2 0-16,2-1-249 15,-4 0-563-15,-2-2-697 0,-6 4-72 16,-7 2-304-16</inkml:trace>
  <inkml:trace contextRef="#ctx0" brushRef="#br0" timeOffset="74022.03">19807 15945 2757 0,'0'0'1128'0,"-10"34"805"0,6-8-912 16,-7 3-253-16,1 3-183 0,-2 0-585 15,3 0 0-15,3-6 0 16,4-3 0-16,2-5 0 0,2-7 0 16,2-3 0-16,2-8 0 0,5-7-1057 15,-1-4-400-15,0-6-688 0</inkml:trace>
  <inkml:trace contextRef="#ctx0" brushRef="#br0" timeOffset="74116.53">19948 15690 1336 0,'0'0'432'16,"0"0"-432"-16,0 0-1316 0</inkml:trace>
  <inkml:trace contextRef="#ctx0" brushRef="#br0" timeOffset="74315.75">20140 15960 5626 0,'0'0'2265'0,"-37"10"-1964"16,10-7-301-16,0 2 0 0,-6 4 0 15,2 2 0-15,2 7 0 16,2 2 0-16,9 4 0 0,7 3 0 16,9-2 0-16,6 2 0 0,13-6 0 15,8-3 0-15,1-8 0 0,12-7 0 16,-1-3 0-16,0-6 0 0,-2-5 0 15,-8-4 0-15,-6 3-305 0,-11-2-2856 0</inkml:trace>
  <inkml:trace contextRef="#ctx0" brushRef="#br0" timeOffset="74549.83">20206 16111 6222 0,'0'0'1049'16,"0"0"-128"-16,41-13-921 0,-22 1 0 15,-7-3 0-15,-1 2 0 0,-9-1 0 16,2-2 0-16,-4 1 0 0,-4 1 0 16,-6-1 0-16,-5 4 0 15,-1 5 0-15,-1 5 0 0,-4 8 0 16,-3 10 0-16,-1 9 0 0,0 10 0 16,2 3 0-16,0 4 0 0,13-1 0 15,10-4 0-15,12-4 0 0,17-8 0 16,19-9 0-16,14-9 0 0,17-10 0 15,-17-5-257-15,4-9-1680 0</inkml:trace>
  <inkml:trace contextRef="#ctx0" brushRef="#br0" timeOffset="75276.64">21080 16041 6731 0,'0'0'1036'0,"0"0"-611"0,9-41-425 0,-3 12 0 0,4-1 0 15,1 0 0-15,1-3 0 0,-4 1 0 16,-4-1 0-16,-1 1 0 0,-8 3 0 16,-5 7 0-16,-4 7 0 15,-7 9 0-15,-4 8 0 0,-6 11 0 16,-2 8 0-16,-4 9 0 0,-5 4 0 15,7 4 0-15,2 2 0 0,13 0 0 16,5 2 0-16,13-2 0 0,4-2 0 16,13-2 0-16,7-8 0 15,9-3 0-15,9-11 0 0,5-10 0 16,3-6 0-16,-3-10 0 0,-1-8-373 16,-3 0-891-16,-6-5-193 0,-8 6-1569 15,-6 0 1222-15</inkml:trace>
  <inkml:trace contextRef="#ctx0" brushRef="#br0" timeOffset="75648.08">21326 15820 3185 0,'0'0'1729'16,"21"-51"-861"-16,-11 27-192 16,-3 9 5-16,-7 1-169 0,-7 4-24 15,-3 2-435-15,-6 1-53 0,-9 4 0 16,-6 3 0-16,-4 3 0 0,-5 8 0 16,3 6 0-16,4 5 0 0,-2 6 0 15,8 1 0-15,6 1 0 16,7 0 0-16,8-4 0 0,6 0 0 15,14-3 0-15,11-4 0 0,4-5 0 16,12-5 0-16,5-9 0 0,-1-5 0 16,-3-6 0-16,-11-3 0 0,-5-1 0 15,-11 1 0-15,-9 2 0 16,-2 4 0-16,-4 3 0 0,-8 4 0 16,-4 2 0-16,-11 14 0 0,-6 10 0 15,-4 12 0-15,2 7 0 0,0 3 0 16,8 5 0-16,0 2 0 0,5 4 0 15,1 2 0-15,3 0 0 0,-1-2 0 16,7-3 0-16,0-2 0 16,6-9 0-16,2-6 0 0,6-7 0 15,6-12 0-15,7-4 0 0,4-10 0 16,8-11 0-16,6-12 0 0,4-10 0 16,3-9 0-16,5-6-213 0,-14 6-875 15,0-4-2346-15</inkml:trace>
  <inkml:trace contextRef="#ctx0" brushRef="#br0" timeOffset="76047.62">21579 15717 820 0,'0'0'7027'0,"0"0"-6682"0,-38 49-345 16,28-25 0-16,0 3 0 16,2 4 0-16,1 2 0 0,5 2 0 15,2-2 0-15,4-5 0 0,5-1 0 16,1-6 0-16,2-4 0 16,1-5 0-16,-3-8 0 0,0-4 0 15,-1-6 0-15,-1-9 0 0,2-7 0 16,1-2 0-16,3-4 0 0,-1 1 0 15,1-1 0-15,3 4 0 0,-3 6 0 16,-2 6 0-16,-3 8 0 16,-3 4 0-16,0 12 0 0,2 6 0 15,-6 7 0-15,3 1 0 0,-5 1 0 16,0-1 0-16,-5-2 0 0,5-1 0 16,0-3 0-16,0-2 0 0,7-4 0 15,1-3 0-15,4-3 0 0,3-5 0 16,-1-3-1109-16,-1 0-716 0</inkml:trace>
  <inkml:trace contextRef="#ctx0" brushRef="#br0" timeOffset="76167.7">22050 16122 6338 0,'0'0'1854'0,"0"0"-1854"16,0 0 0-16,0 0 0 0,0 0 0 15,0 0 0-15,0 0 0 0,0 0 0 16,0 0 0-16,0 0 0 15,17-33 0-15,-7 10-5763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05:26.835"/>
    </inkml:context>
    <inkml:brush xml:id="br0">
      <inkml:brushProperty name="width" value="0.05292" units="cm"/>
      <inkml:brushProperty name="height" value="0.05292" units="cm"/>
      <inkml:brushProperty name="color" value="#FF0000"/>
    </inkml:brush>
  </inkml:definitions>
  <inkml:trace contextRef="#ctx0" brushRef="#br0">1335 6072 3629 0,'-43'20'2377'0,"2"2"-2021"0,-1 3-284 0,1-3-32 16,4-3-32-16,0-3-8 15,10-5 0-15,4 0-16 0,10-6 16 16,9-3 12-16,2-2-4 0,2 0 4 15,2 0 101-15,11 0-101 0,14 0 28 16,26-2 328-16,11-6-140 0,19-3-72 16,12-4 0-16,4-2-112 15,17-2-28-15,2-2 0 0,6-2-12 16,4-1-4-16,0-1 36 0,1 1-32 16,-10-2 24-16,-7 1 60 0,-15 1-44 15,-12 3 16-15,-11 0-32 16,-16 4-20-16,-12 0-8 0,-13 2 0 15,-13 5 0-15,-9 2 0 0,-11 3-28 16,-11 0-32-16,-17 2-4 0,-30 3-112 16,-23 10 16-16,-24 9 116 0,-9 11 28 15,2 2 32-15,-1 4-8 0,-1 1 164 16,4 0-92-16,7 0-24 16,4-1-20-16,10-3-12 0,8-1-24 0,19-7 0 15,17-6 8-15,20-8-8 16,15-6 0-16,12-1-4 0,20-1-20 15,22-3-84-15,18-1 76 0,23-7 32 16,12-6 0-16,19-2-36 0,14 0 36 16,21 0 0-16,2 3 8 15,10 1-8-15,4 2 8 0,1 1 8 16,-3 2-16-16,1 1 48 0,-3 3-36 16,-10 2 44-16,0 1 60 0,0 0-72 15,2 0 20-15,0 0-12 16,2 0-48-16,0 0-4 0,0 0 0 15,2-3-8-15,5 0-36 0,-3-2-132 16,0-2 0-16,2 1 48 0,-3 3 32 16,3 2 40-16,4 1 56 0,1 0 36 15,-1 1-36-15,7 1 84 0,2 2 52 16,5 2-132-16,3 1 8 16,11 2 4-16,-1-1-8 0,0-2-8 0,7 1 24 15,3-3-12-15,-3-1-8 16,4-3 64-16,3-6-16 0,3-2 40 15,-2-3 92-15,8 2-84 0,2-3-79 16,-2 1-21-16,2-3 0 0,9 0 0 16,1 2 0-16,5-1 0 15,12 1 0-15,0 5 0 0,8 3 0 16,2 4 0-16,3 3 0 0,3 5 0 16,1 4 0-16,-7 3 0 0,-8 2 0 15,-8 3 0-15,-15-2 0 16,-14 2 0-16,-21-1 0 0,-16-3 0 15,-21-1 0-15,-23-5-41 0,-20-3 37 16,-19-2-16-16,-29-2 20 0,-21-2 8 16,-20 0 0-16,-21-1-8 0,-35-6 49 15,-23-2-49-15,-42-2 0 0,-38-5 0 16,-30 0 0-16,-26-3 0 0,-31-2 0 16,-17 0 0-16,-16 1 0 0,-11 3 0 15,-8 2 0-15,-8 2 0 16,-3 1 0-16,-1 4 0 0,2 3 0 15,1 2 0-15,3 2 0 0,-2 0 0 16,2 0 0-16,-1 0 0 16,-5 0-57-16,0 0-67 0,-9 0 44 15,-2-2 60-15,-6-4 16 0,2 0-8 16,-6-5 12-16,0 1 16 0,-4 0-12 16,-2 2-4-16,2 4 0 0,-3 2-12 15,1 2-56-15,8 0-308 16,-8 6 116-16,6 2 56 0,6 5-168 15,-2 2-13-15,4 3 53 0,11 2 144 16,1 0 160-16,13-3 28 0,19 0 36 16,10-2 28-16,18-4 52 0,28-1 92 15,20-6-132-15,29-2-8 0,31-3 32 16,25-7-92-16,29-2 4 16,24 1-12-16,26 2 0 0,22 1 0 0,27 3 0 15,16 0-156-15,22 3 96 16,26 0 56-16,6 5-12 0,23 2 16 15,21 3 0-15,20 3 4 0,15 2-4 16,20 3 184-16,19 2-40 0,17 3 9 16,16 3 59-16,17 1-152 15,14 1 32-15,11-3-40 0,22-1-36 16,4-5-4-16,15-4 8 0,15-1-8 16,5-5-12-16,13-1 132 0,10-4-40 15,11-1 68-15,6-2 96 16,14 1-204-16,0 1-32 0,13 1-20 15,8 3-12-15,-4 2-80 0,4 1-232 16,-4 2 32-16,4 4 48 0,2 1-52 16,-2 2-73-16,2 5-111 0,-112-7-1133 15,-2-3-532-15</inkml:trace>
  <inkml:trace contextRef="#ctx0" brushRef="#br0" timeOffset="10298.04">6247 7546 1592 0,'0'0'937'0,"0"0"1664"15,0 0-2289-15,0 0 76 0,0 0 337 16,0 0-429-16,2 39-44 0,-2-24 104 16,0 5-220-16,0 3 12 15,0 1 72-15,4-2-160 0,-2 4-8 16,6 4 56-16,-1 0-99 0,-3 5-9 15,-2 4 0-15,-2 5 0 16,0 3 0-16,-2 8 0 0,-2 3 0 16,-3 8 0-16,-1 6 0 0,0 1 0 15,0 4 0-15,1 3 0 0,1 2 0 16,-2 5 0-16,6 5 0 0,-2 4 0 16,-3 3 0-16,-1 6 0 15,2 7 0-15,0 5 0 0,-2 5 0 16,-1 5 0-16,1 2 0 0,2 6 0 15,-5 3 0-15,5 4 0 0,-4 5 0 16,4 4 0-16,-3 4 0 0,3 2 0 16,-4 5 0-16,0 4 0 0,-5 2 0 15,3 5 0-15,1 6 0 16,-5-1 0-16,1 2 0 0,3 3 0 16,2-4 0-16,-1-1 0 15,1 1 0-15,2-4 0 0,2 0 0 16,-1 0 0-16,7-6 0 0,-6-1 0 15,4-3 0-15,0-3 0 0,2-3 0 16,-4-3 0-16,2-4 0 16,0-2 0-16,0-4 0 0,2-4 0 15,-4-3 0-15,4-3 0 0,0-7 0 16,0-4 0-16,0-8 0 0,4-9 0 16,-4-7 0-16,0-3 0 0,0-11 0 15,0-6 0-15,0-9 0 16,-7-7 0-16,3-6 0 0,-2-6 0 15,2-8 0-15,-2-7 0 0,2-8 0 16,4-10 0-16,-5-8 0 0,5-5 0 16,-2-6 0-16,2 2 0 0,0-3 0 15,0 0 0-15,0 0 0 16,0-7-161-16,0-2-195 0,0-2-120 16,0 1-8-16,0 0-805 0,-4 6 8 15,4-5-335-15</inkml:trace>
  <inkml:trace contextRef="#ctx0" brushRef="#br0" timeOffset="10704.53">5912 16111 2925 0,'0'0'1989'0,"0"0"-1865"0,0 0 196 0,41 2 656 15,-20-3-603-15,6 1-77 0,0 0 220 16,6 3-304-16,2 1-64 0,6 0 0 16,7-1-32-16,4-3-67 15,5-1-49-15,1-5 0 0,0-2 0 16,0-2 0-16,-4 0 0 0,-3 1 0 15,-9 0-517-15,-9 5-183 0,-8 1-229 16,-13 2-1620-16,-6 1 4 0</inkml:trace>
  <inkml:trace contextRef="#ctx0" brushRef="#br0" timeOffset="11409.61">6557 16032 4750 0,'0'0'1196'0,"0"0"-1056"0,0 0 373 15,0 0-141-15,0 0-240 0,0 0 112 16,0 0-120-16,-8-33-116 0,12 4 20 16,0-6-20-16,2-6 84 0,0-1 240 15,-2-7-79-15,1-5-253 16,-3-5 0-16,-2-6 0 0,0-6 0 15,0-6 0-15,0-8 0 0,-4-5 0 16,4-6 0-16,0-6 0 0,0-7 0 16,0-9 0-16,2-2 0 0,0-5 0 15,8-7 0-15,-6-2 0 16,2-1 0-16,5-3 0 0,-7 0 0 16,2-2 0-16,-4 0 0 0,-2-1 0 15,0 1 0-15,0 0 0 0,-2-3 0 16,-2 1 0-16,2-1 0 0,-2 0 0 15,-3 0 0-15,-1 0 0 0,2 0 0 16,2-4 0-16,-2 2 0 16,2-2 0-16,1 0 0 0,-3 1 0 15,2-1 0-15,-2-1 0 0,-2 3 0 16,1 1 0-16,1 0 0 0,-2 3 0 16,2-1 0-16,2-1 0 0,2 3 0 15,-3-1 0-15,5 0 0 0,5 1 0 16,1-1 0-16,4 5 0 0,0 0 0 15,5 3 0-15,1 2 0 0,1 6 0 16,4 1 0-16,-1 7 0 0,1 5 0 16,-4 3 0-16,3 9 0 0,-7 4 0 15,1 6 0-15,-4 6 0 0,1 4 0 16,-5 8 0-16,0 8 0 16,-2 7 0-16,0 8 0 0,-2 9 0 15,-2 9 0-15,0 8 0 0,-2 5 0 16,-4 7 0-16,2 4 0 0,4 2 0 15,-4 4 0-15,2-1 0 0,2 2 0 16,0 0 0-16,0 2 0 16,0 4-105-16,6 0-735 0,-2 2 360 15,2-1 123-15,5 0-75 0,-5-1 208 16,0-1 92-16,2-1-8 0,-1-2-100 16,-7-2-156-16,4 0-569 0,-4-1 221 15,0-3 88-15,0-4-1533 0</inkml:trace>
  <inkml:trace contextRef="#ctx0" brushRef="#br0" timeOffset="11581.27">6784 7671 3901 0,'0'0'1161'0,"0"0"-293"0,0 0 421 15,-43-42-617-15,28 27-371 0,5 1-301 16,-6 0 0-16,-1 3 0 0,-4 2 0 16,-3 2 0-16,-10 2 0 15,-7 5 0-15,-6 5 0 0,-11 3 0 16,0 0 0-16,-8-1 0 0,6-4 0 15,2-7 0-15,16-10 0 16,11-17 0-16,15 5-1301 0,12-9-2233 0</inkml:trace>
  <inkml:trace contextRef="#ctx0" brushRef="#br0" timeOffset="12334.72">6720 7872 5162 0,'0'0'568'0,"0"0"-124"0,0 0 73 0,0 0-105 16,0 0 308-16,0 0-432 0,0 0-207 15,0 0-81-15,0 0 0 0,0 0 0 16,31-17 0-16,-14 0 0 0,-1-4 0 15,5 3 0-15,-5 2 0 16,5 3 0-16,0 2 0 0,-7 6 0 16,3 5 0-16,-5 3 0 0,-1 5 0 15,3 1 0-15,-4 2 0 0,3 1 0 16,1-3 0-16,7 1 0 0,0-2 0 16,-1 0 0-16,7 0 0 15,0-1 0-15,4 0 0 0,-4 0 0 16,8 0 0-16,-4-1 0 0,2 2 0 15,0-2 0-15,2-1 0 0,3-3 0 16,3-2 0-16,0 0 0 0,-1-2 0 16,-1-1 0-16,-6 0 0 0,-6 2 0 15,0 1 0-15,-3 0 0 0,-7 0 0 16,-3 2 0-16,-3 1 0 16,-5-1 0-16,-2-1 0 0,-4 2 0 15,2-2 0-15,-2 1 0 0,0-2 0 16,0 3-209-16,-6-1-423 0,0-1 20 15,2 3-601-15,-3-2 165 16,-3 2-369-16</inkml:trace>
  <inkml:trace contextRef="#ctx0" brushRef="#br0" timeOffset="12925.96">7661 7805 3361 0,'0'0'1669'15,"0"0"-833"-15,0 0-47 0,0 0 195 16,0 0-720-16,0 0-104 0,0 0-92 15,0 0-68-15,0 0 0 0,0 0 4 16,-21 60 8-16,21-28-12 0,2-3 45 16,2 1-45-16,2-4 0 0,-1-4 0 15,5-4 0-15,0-2 0 0,1-9 0 16,-1-6 0-16,6-4 0 16,5-10-161-16,-4-6-75 0,3-3 152 15,1-4 80-15,-6 1-56 0,-3 0 60 16,-2 5-8-16,-1 2 16 0,-3 8-8 15,-6 4 32-15,0 3-20 0,0 3 48 16,0 0 128-16,0 5-92 16,0 8-52-16,-4 8 40 0,4 2-55 15,0 2-29-15,0-4 0 0,0-2 0 16,4-2 0-16,-2-5 0 0,6-4 0 16,-2-3 0-16,5-5 0 0,5-4-29 15,1-8-15-15,3-7 28 16,5-6-16-16,-4-4 32 0,6-3 4 15,-5 0 0-15,-1 5-4 0,-6 4 0 16,-5 8 4-16,-6 7-4 0,-4 5 8 16,0 3 4-16,0 0 4 0,-4 5 57 15,-2 9-73-15,-3 10 0 0,3 4 0 16,0 3 0-16,2-2 0 16,0-5 0-16,4-1 0 0,0-8 0 15,4-5 0-15,6-7-41 0,5-3 13 16,5-7 20-16,-3-7-28 0,4-6 36 15,-1-3 32-15,-1-2-28 16,2 4 52-16,-3 1-35 0,1 3-21 16,-1 7 0-16,3 4 0 0,2 3 0 15,2 3 0-15,1 5 0 0,1 2 0 16,0 0 0-16,4 2 0 16,-4-2 0-16,-2 1 0 0,-9-2-897 0,-5-3-692 15,-1 1-1272-15</inkml:trace>
  <inkml:trace contextRef="#ctx0" brushRef="#br0" timeOffset="13890.69">6553 15807 5442 0,'0'0'1625'0,"0"0"-1265"0,0 0 12 16,0 0 21-16,0 0-393 0,0 0 0 16,0 0 0-16,58-2 0 0,-31-19 0 15,4-3 0-15,0-1 0 0,0 2 0 16,-3 2 0-16,1 5 0 16,-8 7 0-16,0 6 0 0,-5 4 0 15,-5 8 0-15,-1 6 0 16,-8 4 0-16,2 5 0 0,-4 1 0 0,-4 0 0 15,2 0 0-15,2-3-145 16,0-3-131-16,0-7 64 0,2-5 16 16,6-4 4-16,5-4-36 0,3-6 100 15,3-6 124-15,-3-3 4 0,-1 0 60 16,-3 1 4-16,3 2 16 0,-5 4 140 16,-4 2-68-16,-6 4-8 15,4 0 60-15,-2 1-100 0,3 0-36 0,-1-1-20 16,-2 2-44-16,4-2-4 15,2 0 0-15,5 1-8 0,5 0 8 16,5 1-4-16,4 1 8 0,-2 0-4 16,2 6 0-16,-1 3 4 0,-1 5-4 15,2 5 4-15,-6 1-4 0,2 5 0 16,1-3 0-16,-3-1 0 16,6-4 0-16,-2-6 0 0,2-6 0 15,4-5 0-15,-5-5 32 0,1-8-20 16,-4-5-4-16,2-1 0 15,-9-1 4-15,-1 1-12 0,-5 8 0 16,-4 3-8-16,-6 6 8 0,0 2 0 16,-2 1-104-16,-8 11-172 0,0 8-913 15,-1 6-219-15,3-1 99 0,6-6-408 16,2-10 177-16</inkml:trace>
  <inkml:trace contextRef="#ctx0" brushRef="#br0" timeOffset="14354.77">7640 15530 5178 0,'0'0'528'0,"0"0"-64"0,0 0-47 0,0 0-137 16,0 53 60-16,4-10 216 0,2 8-332 15,-4 3-60-15,3-4-123 0,-5 2-41 16,0 1 0-16,0-1 0 15,0-2 0-15,0-4 0 0,0-9 0 16,0-6 0-16,4-7-289 0,-2-12-1120 16,2-5-287-16,0-7-1010 0</inkml:trace>
  <inkml:trace contextRef="#ctx0" brushRef="#br0" timeOffset="14572.62">7820 15588 2625 0,'0'0'2537'0,"0"0"-1765"15,0 0-160-15,0 0-211 16,0 0-185-16,-12 38 64 0,1-9-116 16,-3 2-16-16,1-1-16 0,3-6-116 15,-4-2-8-15,7-5-8 0,-1-4-32 16,2-5-332-16,6-5-1325 15,0-1-724-15</inkml:trace>
  <inkml:trace contextRef="#ctx0" brushRef="#br0" timeOffset="14790.89">7909 15708 4642 0,'0'0'1068'15,"0"0"-440"-15,-48 49-331 0,23-22-81 16,-1 5-40-16,3 2-96 0,-2 0-20 16,4-2-28-16,9-3-20 0,2-5-12 15,3-7 0-15,9-4-72 16,9-7-84-16,3-6-449 0,13-9-83 16,0-10-96-16,-6 3-1269 0</inkml:trace>
  <inkml:trace contextRef="#ctx0" brushRef="#br0" timeOffset="14931.3">7861 15970 4626 0,'-27'43'1068'0,"1"-3"-256"16,1 8-275-16,-2-2-97 0,6-2-16 16,0-6-396-16,9-10-24 0,4-14-4 15,8-14-500-15,4-8-737 16,2-14-4897-16</inkml:trace>
  <inkml:trace contextRef="#ctx0" brushRef="#br0" timeOffset="15738.9">8475 7563 3265 0,'0'0'2169'0,"0"0"-1357"0,0 0 49 0,0 0-453 15,0 49 80-15,0-9-299 16,-4 8-189-16,-2-2 0 0,0-6 0 15,-3-1 0-15,7-3 0 0,2-4 0 16,0-3 0-16,0-4 0 0,2-5 0 16,7-4 0-16,-7-4-449 0,2-5-1256 15,2-5-312-15,-6-2-1556 0</inkml:trace>
  <inkml:trace contextRef="#ctx0" brushRef="#br0" timeOffset="15972.61">8707 7476 4798 0,'0'0'1008'0,"-37"46"-512"0,20-23-187 16,7-1-25-16,-1-3-12 0,1 2-216 15,6-3-36-15,-2-1-20 16,1-2-4-16,5-1 0 0,-4-1-164 15,2-1-168-15,2-2-93 0,0-4-535 16,0-4 8-16,0-1-205 0</inkml:trace>
  <inkml:trace contextRef="#ctx0" brushRef="#br0" timeOffset="16191.34">8701 7675 968 0,'0'0'1044'16,"33"-17"-803"-16,-17 11 15 15,-6 3-256-15,-1-1-256 0,-9 3-705 16,2 1 957-16,-2 0 4 0,0 1 544 15,-6 6 881-15,-9 6-437 0,-8 10-315 16,-3 3 127-16,-10 6-520 16,5-1-104-16,0-4 48 0,4 0-148 15,5-4-56-15,11-8 20 0,3-5-40 16,8-8-96-16,8-2-572 0,15-6 356 16,14-8 312-16,9-5 184 0,6-2-108 15,-5 8-76-15,-14 8-428 16,-6 4-492-16,-8 3-117 0</inkml:trace>
  <inkml:trace contextRef="#ctx0" brushRef="#br0" timeOffset="17507.43">9428 7900 2064 0,'0'0'1229'0,"0"0"-693"16,0 0 113-16,0 0 303 0,0 0-372 16,0 0-116-16,0 0 205 15,0-33-253-15,-2 33-112 0,2 0 16 16,0 4-311-16,0 9-9 0,6 6 0 15,-6 4 0-15,4 7 0 0,-2-1 0 16,3 1 0-16,-5 4 0 0,4 2 0 16,-4 3 0-16,0 3 0 0,0 4 0 15,0 4 0-15,0 3 0 0,0 4 0 16,2 3 0-16,2 4 0 16,0 7 0-16,-2 4 0 0,-2 5 0 15,4 3 0-15,-4 3 0 0,0 4 0 16,0 2 0-16,-4 7 0 15,2 3 0-15,2 1 0 0,-4 5 0 16,0 2 0-16,-2 5 0 0,1 6 0 16,3 1 0-16,-6 1 0 0,2 2 0 15,4 2 0-15,-6-1 0 16,6 1 0-16,-3-1 0 0,1 1 0 16,4 1 0-16,0 2 0 0,0 0 0 15,0 1 0-15,-2-2 0 0,2 0 0 16,-4 0 0-16,4 0 0 0,-6 0 0 15,2 2 0-15,-2-1 0 0,1-2 0 16,-5 0 0-16,0-1 0 16,-1 2 0-16,-1 0 0 0,2-1 0 15,-1-2 0-15,1-1 0 0,0-3 0 16,3-4 0-16,-1-3 0 16,2-2 0-16,0-1 0 0,-3-3 0 15,3-1 0-15,0-3 0 0,-4 1 0 16,-1 0 0-16,1 2 0 0,-4 0 0 15,1-1 0-15,3-4 0 16,0-1 0-16,-1-3 0 0,5-6 0 16,2-1 0-16,0-5 0 0,2-2 0 15,2-1 0-15,0-4 0 0,-4-3 0 16,4-5 0-16,-5-6 0 0,3-7 0 16,-2-6 0-16,-2-7 0 15,2-8 0-15,4-6 0 0,-6-9 0 16,2-9 0-16,4-6-257 0,-3-4-75 15,-1-3-164-15,4-1 200 0,-4 0-61 16,2 0-195-16,-2 0 128 0,4 1-20 16,-4 1-365-16,2 0 113 0,2 0 132 15,0 2-1357-15</inkml:trace>
  <inkml:trace contextRef="#ctx0" brushRef="#br0" timeOffset="17974.79">9085 16008 3157 0,'0'0'2301'0,"0"0"-1112"0,0 0-665 0,0 0-60 0,0 0-228 16,17 40-224-16,3-27 0 0,7-2-12 16,8-4 4-16,9-3-4 0,3-3 4 15,9-1 12-15,-2-5 4 16,-1-1 176-16,-1-1-188 0,-15 2-16 15,-6 1-152-15,-6 1-612 0,-12 1-257 16,-3 2-1856-16</inkml:trace>
  <inkml:trace contextRef="#ctx0" brushRef="#br0" timeOffset="19268.41">9579 16113 1996 0,'0'0'1925'0,"0"0"-1380"0,0 0-305 16,0 0 84-16,0 0-24 0,0 0-264 15,0 0 84-15,0 0 248 0,6-36-104 16,-2 27-12-16,-4 2 129 15,0 2-165-15,0 0 36 0,0-1 132 16,0-1-256-16,-6-4-32 0,2-4-16 16,-2-2-72-16,6-3-8 0,-4-3 0 15,4-2-36-15,0-2-16 0,0-4-120 16,0 2 20-16,0-5 144 0,4-1-8 16,-4-2 8-16,2-1 8 0,2-2 0 15,-4 0 4-15,4-1-4 16,-2 0 12-16,2-3 0 0,1 1 12 15,1-3 32-15,0 0-52 0,4-1-4 16,1-2 0-16,-5 2 4 0,4-3-4 16,-2 0 0-16,3 0-8 0,-1 0 8 15,-2 2 0-15,3-1 8 16,-3 2-8-16,2 1 32 0,-4-2-12 16,1 2 44-16,3 1 48 0,-6-4-88 15,2 3 16-15,-2-3-40 0,3-1 16 16,-3 1-16-16,2-2 0 15,-2 0 0-15,-2 0 0 0,2 0 0 16,0 0-16-16,-1 2-8 0,1 2 8 16,-4-2-12-16,4 2 28 0,-2-3 8 15,2 1 16-15,0-1 16 0,-2-1 136 16,-2-1-92-16,4 0-35 0,-4 0-49 16,0 1 0-16,0 0 0 0,0 0 0 15,0 0 0-15,-4-2 0 0,4 1 0 16,-2-4 0-16,-2-1 0 0,4-2 0 15,0 0 0-15,0-3 0 16,0 1 0-16,0-3 0 0,0-1 0 16,4-1 0-16,-2 0 0 0,-2 1 0 15,4-2 0-15,-4 2 0 0,0 0 0 16,0-2 0-16,2-1 0 0,3-1 0 16,-5-2 0-16,0-2 0 15,0 0 0-15,0-2 0 0,4 0 0 16,-4-1 0-16,6-2 0 0,-2-2 0 15,2-5 0-15,0 0 0 0,-1-2 0 16,1-1 0-16,4-2 0 0,-6 0 0 16,2-2 0-16,5-1 0 0,-7 1 0 15,2 2 0-15,0-2 0 16,3 1 0-16,-3 0 0 0,-6-2 0 16,4 3 0-16,-2-1 0 0,-2 1 0 15,4-3 0-15,0 3 0 0,-2-2 0 16,2-2 0-16,-1 3 0 0,1 0 0 15,0 0 0-15,2 0 0 0,-2 2 0 16,-2-3 0-16,6 4 0 0,-1 0 0 16,-3 2 0-16,2 3 0 0,4 1 0 15,1 0 0-15,-1 3 0 0,0 1 0 16,7 4 0-16,-3 4 0 16,-1 3 0-16,1 5 0 0,-3 4 0 15,-5 6 0-15,0 4 0 0,-2 7 0 16,-4 5 0-16,0 8 0 0,-4 5 0 15,-2 8 0-15,0 4-85 0,-3 5-123 16,3 3-292-16,2 1 140 16,2 2 116-16,-2 2-73 0,0 1 25 15,2 1-8-15,2-1 4 0,0 2 292 16,0-4 4-16,-5 2 316 0,5-3 112 16,-2-1 41-16,-6-6 235 15,2-2-296-15,0-3-127 0,-5 0-281 16,1 0 0-16,0 3 0 0,-7 1 0 15,-4 1 0-15,-7 2 0 0,-6 1 0 16,-7 3 0-16,-2 1 0 0,-9 0 0 16,-6 1 0-16,0-1 0 0,0 0 0 15,11-5 0-15,1-5 0 0,17 1-1041 16,9-2-1468-16</inkml:trace>
  <inkml:trace contextRef="#ctx0" brushRef="#br0" timeOffset="19888.34">10046 7961 3721 0,'0'0'2069'0,"0"0"-1589"0,0 0-87 16,0 0 83-16,0 0-376 0,54 2-28 15,-23-2 48-15,6-5-112 0,5-1 32 16,1-1 56-16,9 0-76 0,-1 1 32 15,-3-1-12-15,-1 4-40 16,-1 0 0-16,-9 3-104 0,2-1-164 16,-4 1 28-16,-8 0-309 0,0-2 29 15,-6-1-168-15,-11 3-1345 0,-4-2-1108 16</inkml:trace>
  <inkml:trace contextRef="#ctx0" brushRef="#br0" timeOffset="20510.58">10619 7843 5142 0,'0'0'700'16,"41"-40"-128"-16,-24 26 269 0,-11 7-505 15,-2 4-216-15,0 3-40 0,-2 4-76 16,-2 8 48-16,0 8 76 0,0 7-124 16,-2 3 0-16,-2 1 16 0,0-5-20 15,4-4 0-15,0-3 0 16,4-5-8-16,0-3-8 0,-2-5-24 15,4-3-36-15,-1 0 36 0,9-3 16 16,-4-5 12-16,11-7 12 0,-4-2 36 16,-5-1-28-16,-2 3-8 0,-1 5 4 15,-7 1 4-15,2 3-8 0,-4 3 0 16,0 1-8-16,0 7 0 16,-6 6-4-16,-3 5-8 0,3 2 20 15,2 1 0-15,2-2 0 0,-2-4 0 16,4-4 0-16,0-2-12 0,4-7 4 15,2-3-36-15,9-3-12 16,7-9 36-16,3-5-96 0,-2-5-148 16,4-3 188-16,-7 0 68 0,1 0 16 15,0 1-4-15,-7 8 64 0,-3 4-12 16,-9 6 4-16,2 4 88 0,-4 2 20 16,0 1 48-16,-4 8-24 15,2 6-168-15,-3 4 33 0,1-1-57 16,2-1 0-16,2-6 0 0,6-4 0 15,-1-1 0-15,7-2 0 0,2 1 0 16,3-1 0-16,-3-2 0 0,-3 0 0 16,1-1-257-16,-2 0-147 0,1-1-789 15,-7 0-555-15,2-5-1318 0</inkml:trace>
  <inkml:trace contextRef="#ctx0" brushRef="#br0" timeOffset="20914.63">11187 7388 4181 0,'0'0'389'0,"-16"62"275"0,10-12 52 0,-5 8-124 16,-3 8 105-16,3 5-421 16,-1 3-112-16,-2 2 20 0,-3-1-156 15,2 4-24-15,3-6 100 0,-2-5-32 16,9-11 24-16,5-13-71 0,5-11-25 16,5-14-145-16,6-15-915 0,-5-4-653 15,3-9-1092-15</inkml:trace>
  <inkml:trace contextRef="#ctx0" brushRef="#br0" timeOffset="21175.97">11297 7524 5006 0,'0'0'1136'0,"0"0"-327"0,0 0-521 16,0 0-148-16,-58 66-44 0,23-24-32 15,2 2-4-15,8-5-20 0,8-6-40 16,5-4 0-16,8-10 0 0,4-7-28 16,4-3-224-16,8-9-881 0,3 0-179 15,1-2-581-15</inkml:trace>
  <inkml:trace contextRef="#ctx0" brushRef="#br0" timeOffset="21380.83">11338 7795 1160 0,'0'0'772'15,"0"0"-279"-15,0 0-325 0,0 0 180 16,-21 42 396-16,5-13-288 0,-5 3-151 15,-4-1-85-15,9-3-144 0,-1-4-36 16,7-5-24-16,2-4-16 16,6-5-12-16,2-4-396 0,6-6-357 15,10-11-95-15,3 0-757 0,4-3 637 16</inkml:trace>
  <inkml:trace contextRef="#ctx0" brushRef="#br0" timeOffset="21490.92">11375 7952 6078 0,'-35'31'993'0,"2"1"-353"0,-10 6-159 16,1-1-481-16,-3 2 0 0,8-3 0 16,6-5-781-16,10-9-448 0,9-8-4657 0</inkml:trace>
  <inkml:trace contextRef="#ctx0" brushRef="#br0" timeOffset="22189.58">9691 15998 3589 0,'0'0'3138'15,"0"0"-2498"-15,0 0-224 0,0 0-7 16,0 0-409-16,0 0 0 0,35 0 0 16,-8 0 0-16,4-2 0 0,0-5 0 15,0-3 0-15,2-1 0 0,-6-1 0 16,0 1 0-16,-3 4 0 0,-3 4 0 16,-4 3-105-16,-7 6-215 0,-6 8-168 15,2 5 180-15,-6 5 44 16,0-1-245-16,-6 0 69 0,2-4-20 15,0-6-773-15,2-5-483 0</inkml:trace>
  <inkml:trace contextRef="#ctx0" brushRef="#br0" timeOffset="22781.8">10042 16042 6659 0,'0'0'748'0,"0"0"-284"0,0 0-143 16,0 0-321-16,0 0 0 0,15-48 0 16,1 12 0-16,9-4 0 0,2-3 0 15,0 5 0-15,0 3 0 0,-7 4 0 16,-3 10 0-16,-3 5-117 0,-8 9-47 16,-1 5 104-16,-5 2 60 0,0 4 36 15,0 10-24-15,-5 11 24 0,-1 8 36 16,-4 7-60-16,4 4 24 15,-3-3-24-15,3-3 12 0,6-5-24 16,0-9 0-16,6-8-40 0,9-6-24 16,6-9-328-16,-1-2-72 0,7-8 232 15,0-7 40-15,-6-3 112 16,3-3 80-16,-7-1 4 0,-1 2-4 16,-1 1 36-16,-9 5 176 0,-2 5-24 15,-4 5-80-15,0 2-24 0,0 0-76 16,-4 3 56-16,-2 5 56 15,-2 7-112-15,-3 8-16 0,5 4-12 16,-4 1-44-16,8-2 36 0,-2-5-24 16,4-4-36-16,0-2 32 0,6-7-52 15,0-3-4-15,4-3 28 0,5-9-96 16,1-7 3-16,5-4 93 0,-4-6 36 16,3 0 32-16,5-1 16 0,-2 2 301 15,-3 5-41-15,-5 8 0 16,-5 6-100-16,-8 5-148 0,-2 5-4 15,0 7 244-15,0 8-92 0,0 4-28 16,-2 3 16-16,2 0-132 0,0 0 4 16,0 1-20-16,0 1 0 0,-4 1-12 15,4-6-8-15,0-3-152 16,0-8-56-16,0-6-636 0,4-4-353 16,2-5-852-16</inkml:trace>
  <inkml:trace contextRef="#ctx0" brushRef="#br0" timeOffset="23174.56">10776 15522 1344 0,'0'0'580'0,"0"0"-295"0,0 0 331 0,0 0-184 16,0 0 84-16,0 0 565 15,-31 43-261-15,16-6 61 0,-1 12 367 16,-1 12-859-16,3 4-389 0,-3 8 0 16,7 2 0-16,4 0 0 0,6-4 0 15,0-5 0-15,0-8 0 0,6-8 0 16,-2-6 0-16,2-8 0 0,-2-7 0 16,-4-5 0-16,3-10-1337 0,-3-7-2881 15</inkml:trace>
  <inkml:trace contextRef="#ctx0" brushRef="#br0" timeOffset="23561.82">10970 15561 4934 0,'0'0'240'0,"-41"32"228"0,14-2 180 0,-4 3-159 15,0 4 95-15,4-4-252 16,6-2-32-16,5-7-103 0,1-8-197 16,9-6 0-16,2-6-9 0,4-3-231 15,0-1-180-15,4-3-1433 0,7-2 488 16,5-7 97-16</inkml:trace>
  <inkml:trace contextRef="#ctx0" brushRef="#br0" timeOffset="23720.92">10991 15816 1532 0,'0'0'697'0,"0"0"-609"0,-52 49-48 16,27-29 364-16,3 5 72 0,-13 6 400 15,1 4-379-15,-1 5-77 0,2 2 108 16,2-3-80-16,11-6-88 15,3-8-176-15,7-11-184 0,10-7-16 16,14-12-612-16,9-10-452 0,14-10 31 16,-6-1-584-16,4 0-243 0</inkml:trace>
  <inkml:trace contextRef="#ctx0" brushRef="#br0" timeOffset="23872.04">11129 15925 2128 0,'0'0'1577'0,"-53"69"-380"0,11-25-645 16,1 1-188-16,-7 2 264 15,1 0-303-15,-1 2-205 0,7-5-120 16,4-2-12-16,6-2-8 0,4-6-140 16,6-1-213-16,5-5-127 0,5-3-496 15,1-6 111-15,6-3-447 0</inkml:trace>
  <inkml:trace contextRef="#ctx0" brushRef="#br0" timeOffset="29237.71">2462 11276 2405 0,'8'112'2441'0,"-6"7"-2249"16,7 18 40-16,-3-6 488 0,0 8-87 15,-2 6-549-15,-2 8-48 0,-2 9-8 16,-2 4-20-16,-6 2-4 0,6-3 8 15,-4-1-8-15,1-9 44 0,1-14 208 16,-2-12-232-16,4-20 44 16,2-24-68-16,2-20-56 0,8-25-376 15,-1-20-1761-15,3-20-1145 0</inkml:trace>
  <inkml:trace contextRef="#ctx0" brushRef="#br0" timeOffset="29530.82">3028 10973 4185 0,'0'0'1073'0,"0"0"-485"0,-16-34 92 16,16 49-367-16,2 21-261 0,2 24 8 15,2 20-52-15,2 17 36 0,-3 20 128 16,1 15-28-16,0 15 128 0,6 11 316 15,1 5-575-15,3 6-13 0,-3 4 0 16,-5 8 0-16,-2 3 0 0,-6-6 0 16,2-4 0-16,-2-15 0 15,-2-16 0-15,-2-16 0 0,2-20 0 16,-4-21 0-16,6-28-973 16,-4-17-532-16</inkml:trace>
  <inkml:trace contextRef="#ctx0" brushRef="#br0" timeOffset="29795.82">3737 10977 3169 0,'4'58'1429'0,"-8"24"-921"0,-6 30 572 15,-4 12-487-15,-7 12-57 0,-6 10 128 16,0 7-451-16,-4 8-213 0,0 2 0 16,2 2 0-16,0-2 0 15,2-2 0-15,0-4 0 0,1-10 0 16,-1-11-17-16,0-12-407 16,6-11-264-16,11-33-1469 0,-9-13-380 0</inkml:trace>
  <inkml:trace contextRef="#ctx0" brushRef="#br0" timeOffset="30092.91">1501 12510 5018 0,'0'0'1961'0,"0"0"-1861"0,-13-32-48 16,46 27-52-16,23 5 0 16,27 0 36-16,18 5 120 0,19-1 84 15,25-1 24-15,18 1-184 0,15-2 0 16,10 2 24-16,0-1-92 0,-8 3-8 16,-6 1 56-16,-13 2-35 15,-8 0-25-15,-15 2 0 0,-10-1 0 16,-14 2 0-16,-17-1 0 0,-16-2 0 15,-19-1-21-15,-25-4-1912 0,-16-4-1188 16</inkml:trace>
  <inkml:trace contextRef="#ctx0" brushRef="#br0" timeOffset="30405.93">3899 12035 6695 0,'0'0'640'0,"2"34"-592"15,14-10-16-15,13-2 16 0,8 5-48 16,3 1 56-16,5 0 140 0,3 3-148 15,3 2-16-15,-3 3-24 0,-1 2 0 16,-5 2-8-16,-15 5 0 16,-15 3 8-16,-10 1-8 0,-10 4 28 15,-13-1-8-15,-10 0 92 0,-6 0-12 16,-6 0-100-16,-5 1-128 0,-4 1-1072 16,15-15-969-16,-4 0-2097 0</inkml:trace>
  <inkml:trace contextRef="#ctx0" brushRef="#br0" timeOffset="32725.04">5926 8465 1996 0,'0'0'3106'15,"44"-11"-2262"-15,-9 5 93 0,15 1-365 16,7 0-236-16,8 2 65 0,7-2-401 16,11 0 0-16,1 2 0 0,5-2 0 15,-4 1 0-15,-6 1 0 16,-7 0 0-16,-18 1 0 0,-13 2 0 15,-14 3-265-15,-11 0-351 0,-7 0-773 16,-3-1 45-16,-6-1-385 0</inkml:trace>
  <inkml:trace contextRef="#ctx0" brushRef="#br0" timeOffset="32987.83">6716 8258 3057 0,'0'0'3526'15,"0"0"-2866"-15,0 0-364 16,0 0-80-16,0 0-36 0,0 0-104 16,0 0-40-16,41 5 64 0,-3 7-55 15,3 1-45-15,0 2 0 0,-3 0 0 16,-1 0 0-16,-6-1 0 0,-4 3 0 16,-7-3 0-16,-3 0 0 0,-7 1 0 15,-6 2 0-15,-4 1-25 16,0 1 9-16,-8 2 16 0,-4 1 8 15,-7 0 4-15,-4 0-12 0,-8 0 21 16,-2-2-21-16,-8-2 0 0,-7-3-453 16,1-4-363-16,10-4-89 0,1-3-1960 0</inkml:trace>
  <inkml:trace contextRef="#ctx0" brushRef="#br0" timeOffset="33408.64">5664 8219 6406 0,'0'0'965'16,"54"-25"-853"-16,-23 13 0 0,2 2-8 16,-2 0-96-16,4 2 28 0,-2 1 132 15,4 3-124-15,-2 1 4 0,-4 2-40 16,-8 1-8-16,-8 0-8 16,-13 3-132-16,-2 4 56 0,-7 6 84 15,-15 10 36-15,-7 4 0 0,-4 5 80 16,-9 2 109-16,1-1-225 0,0 3 0 15,1-4 0-15,9-1 0 16,11-5 0-16,13-4 0 0,7-4 0 16,17-1 0-16,14-2 0 0,2-2 0 15,15-2 0-15,7-2-133 0,10 3-343 16,3-1-56-16,0 3-405 0,-16-3-235 16,-5 4-805-16</inkml:trace>
  <inkml:trace contextRef="#ctx0" brushRef="#br0" timeOffset="34018.41">5633 15543 1404 0,'0'0'2961'0,"27"-53"-2168"0,-17 33 447 0,-6 12-647 0,-2 3-37 0,2 4 89 15,-4 1-645-15,13 6 0 16,16 3 0-16,8 3 0 0,21-1 0 15,16-8 0-15,15-5 0 0,17-9 0 16,7-5 0-16,5-5 0 16,-4 0 0-16,-7-4 0 0,-12 3 0 0,-8-2-381 15,-12 5-351-15,-11-2 139 16,-19 6-407-16,-14 1-2726 0</inkml:trace>
  <inkml:trace contextRef="#ctx0" brushRef="#br0" timeOffset="34267.76">6737 15085 6154 0,'0'0'220'0,"0"0"-216"0,22 34 80 16,-3-21 61-16,8-3 11 0,0-4 204 15,8-3-236-15,8-2-28 0,-5-1-24 16,3 0-68-16,-8 3 4 15,-8 1-8-15,-9 5-8 0,-5 5 8 16,-7 4-4-16,-10 4 16 0,-9 5 4 16,-12 4 44-16,-4 3-56 0,-10 1 20 15,0-2-12-15,1-2-8 16,5-6 0-16,4-4-4 0,4-6-236 16,7-7-348-16,5-6-1685 0</inkml:trace>
  <inkml:trace contextRef="#ctx0" brushRef="#br0" timeOffset="34658.68">5277 15271 1628 0,'0'0'2798'0,"0"0"-2238"0,0 0-320 15,52-44 80-15,-11 32 100 16,7 3 24-16,4 2 121 0,-3 2-249 16,1 1-4-16,-7 3 56 0,-6 1-256 15,-12 4-56-15,-8 0-3 0,-1 5-53 16,-12 1 0-16,-1 6 0 15,-3-1 0-15,-7 4 0 0,-9 1 0 16,-5 3 0-16,-6 4 0 0,-8 1 0 16,-2 2 0-16,0 2 0 0,-1 2 0 15,3-3 0-15,8-1 0 0,5-5 0 16,7-4 0-16,5-3 0 0,6-5 0 16,8-3-261-16,12-7-247 0,11-9-565 15,2-2-151-15,2-13-713 0</inkml:trace>
  <inkml:trace contextRef="#ctx0" brushRef="#br0" timeOffset="35746.29">7272 11057 3273 0,'0'0'3362'0,"0"0"-2494"0,0-33-556 15,0 30-104-15,0 3-39 16,0 10-169-16,0 14 0 0,0 22 0 16,0 13 0-16,0 13 0 0,0 4 0 15,0 5 0-15,0 8 0 0,0 5 0 16,0 6 0-16,0-3 0 0,6-2 0 15,-2-5 0-15,3-7 0 0,-3-12 0 16,6-7 0-16,0-11 0 0,7-16 0 16,-7-8-261-16,1-15-727 15,-5-7-1894-15</inkml:trace>
  <inkml:trace contextRef="#ctx0" brushRef="#br0" timeOffset="35967.44">7746 10952 6763 0,'-11'35'276'15,"11"6"-224"-15,-6 12-8 16,2 5-36-16,0 6 84 0,-3 8 240 16,1 4-200-16,0 7-36 0,-2 4 64 15,2 4-152-15,1-1 8 0,3-6 4 16,2-5-16-16,2-11-4 0,9-10 0 15,-1-10-348-15,0-18-520 0,5-7-1898 0</inkml:trace>
  <inkml:trace contextRef="#ctx0" brushRef="#br0" timeOffset="36218.86">8322 10859 7975 0,'2'41'217'15,"-2"13"-217"-15,-2 16 0 16,-12 4 0-16,-7 6 0 0,-6 3 0 16,-4 3 0-16,8 3 0 0,3-2 0 15,5-1 0-15,9-3 0 0,2-7 0 16,4-8 0-16,6-3 0 0,5-9 0 15,-1-7-97-15,-2-13-1067 0,2-9-2446 0</inkml:trace>
  <inkml:trace contextRef="#ctx0" brushRef="#br0" timeOffset="36597.73">7173 11519 3837 0,'0'0'3686'0,"0"0"-3166"16,37-11-392-16,4 0-120 0,11 1 5 16,12-1-13-16,11 3 0 0,14 1 0 15,4-1 0-15,8-1 0 16,8 0 0-16,7-3 0 0,-4 3 0 15,1-1 0-15,-7 4 0 0,-11 0 0 16,-10 4 0-16,-17 1 0 0,-12 1-893 16,-23 0-312-16,-17 3-1616 0</inkml:trace>
  <inkml:trace contextRef="#ctx0" brushRef="#br0" timeOffset="37384.08">8533 11105 3453 0,'0'0'3102'0,"0"0"-2606"0,0 0-264 16,0 0-160-16,0 0-60 0,0 0-12 16,0 0 12-16,48 16-8 0,-22-1-4 15,10 2 12-15,1 1-12 0,0 3 0 16,0 3 0-16,-4 4-12 15,-12 5-72-15,-17 8-68 0,-8 3 140 16,-19 5 12-16,-8 1 156 0,-6-4 112 16,-4-5 24-16,-1-4 28 15,5-5-299-15,0-5-21 0,4-8-337 16,8-8-907-16,9-9-1146 0</inkml:trace>
  <inkml:trace contextRef="#ctx0" brushRef="#br0" timeOffset="38238.94">8529 8949 5602 0,'0'0'672'0,"-23"60"-55"0,15-18 223 0,2 9-484 16,2 6-251-16,2 8-105 15,-3 0 0-15,5 5 0 0,0 3 0 16,0 2 0-16,5 4 0 0,-5 0 0 15,0 1 0-15,0-6 0 0,-5-6 0 16,5-9 0-16,0-8 0 0,0-13 0 16,5-11-97-16,-5-7-619 0,0-11-1181 15,0-9-428-15</inkml:trace>
  <inkml:trace contextRef="#ctx0" brushRef="#br0" timeOffset="38706.3">8012 8959 6214 0,'-14'47'232'0,"3"9"457"0,-5 13-313 16,1-1-28-16,3 5-15 0,-3 0-333 16,-1 2 0-16,8-3 0 15,1 0 0-15,5-3 0 0,2-2 0 16,2-5 0-16,3-6 0 0,5-7 0 15,0-9 0-15,1-7 0 0,-1-9-501 16,-4-10-700-16,-2-6-295 0</inkml:trace>
  <inkml:trace contextRef="#ctx0" brushRef="#br0" timeOffset="38946.37">7568 8890 7875 0,'-13'74'40'0,"9"4"108"0,-2 12-52 0,-2-5-96 16,-3 5 20-16,-1-1-7 15,2 2-13-15,-1-1 0 0,1-3-29 16,4-4-247-16,-5-6-48 0,7-7-664 15,4-11 147-15,0-20-155 0,4-14-2734 0</inkml:trace>
  <inkml:trace contextRef="#ctx0" brushRef="#br0" timeOffset="39581.46">7262 9377 5522 0,'51'6'236'0,"14"-4"460"15,19 2-371-15,5-3-145 16,12 2 272-16,13 0-116 0,6 2-48 16,6-3-131-16,0-1-157 0,-10 1 0 15,-21-1 0-15,-25 1 0 0,-18 1 0 16,-17 0-765-16,-14-1-51 15,-5-1-93-15,-9 0-1564 0</inkml:trace>
  <inkml:trace contextRef="#ctx0" brushRef="#br0" timeOffset="40004.4">7138 9317 3209 0,'0'0'2245'0,"0"0"-1321"0,0 0-523 0,0 0-217 0,2 36 8 15,10-1 80-15,5 5-108 0,1 3 48 16,1-6-148-16,6-2-12 0,0-3-28 16,1 0-20-16,-3-5-8 15,2-1-236-15,-8-2-272 0,-7-4-76 16,0-5-725-16,-10-6 188 0,0-4-127 0</inkml:trace>
  <inkml:trace contextRef="#ctx0" brushRef="#br0" timeOffset="40188.94">7082 9236 8192 0,'0'0'0'16,"70"-25"0"-16,-12 0 0 0,4 2 0 16,0 0 0-16,-2-1 0 15,2 3 0-15,2-4 0 0,-16 6-2374 16,-3-4-2104-16</inkml:trace>
  <inkml:trace contextRef="#ctx0" brushRef="#br0" timeOffset="42440.28">8812 15247 6843 0,'0'0'552'0,"0"0"-324"15,0 0-16-15,0 0-28 16,0 0-184-16,62 5 48 0,17-3 77 16,22 2-125-16,13 0 0 0,1 0 0 15,12 1 0-15,-6 1 0 0,-1-1 0 16,-8 0 0-16,-7 1 0 0,-5 1 0 16,-11 1 0-16,-9 0 0 0,-3 0 0 15,-9 0 0-15,-8 0 0 16,-9-3 0-16,-9-1-333 0,-11-4-431 15,-15 0-1741-15,-9-1-1569 0</inkml:trace>
  <inkml:trace contextRef="#ctx0" brushRef="#br0" timeOffset="42694.22">10110 15105 3345 0,'37'-12'1785'0,"5"10"-997"0,10 2-192 15,-5 2 5-15,-4 5 163 16,3 3-451-16,-9 0-313 0,-4 6 0 16,-2-1 0-16,-6 1 0 0,-4 0 0 15,-9 3-77-15,-8 0-255 0,-8 3-172 16,-12 1 408-16,-5 3 96 0,-10 2 268 16,-2-1-16-16,-2-1 4 0,-3-2-23 15,-3-2-233-15,2-1 0 16,-7-2 0-16,5-2 0 0,-2-3 0 15,-1-4-1001-15,9-3-540 0,4-7-1152 0</inkml:trace>
  <inkml:trace contextRef="#ctx0" brushRef="#br0" timeOffset="43142.62">8839 15107 1768 0,'0'0'4062'0,"0"0"-3406"15,52-34-219-15,-25 16-69 0,4 0-36 16,-5 1 88-16,5 1-280 0,0 2-131 16,-4 2-9-16,-6 4 0 0,-11 3 0 15,-3 3 0-15,-7 2 0 0,-7 3-17 16,-13 10-147-16,-7 13 144 16,-8 9 20-16,-3 4 152 0,7 1-103 15,5-2-49-15,3-1 0 0,-2-2 0 16,8-4 0-16,1-3 0 15,8-5 0-15,6-1 0 0,4-5 0 16,12-2 0-16,9-5 0 0,12-5 0 16,13-5 0-16,9-5 0 0,18-7-933 15,14-6-24-15,-21 3-227 0,11-8-2666 0</inkml:trace>
  <inkml:trace contextRef="#ctx0" brushRef="#br0" timeOffset="44012.58">11020 10915 2613 0,'0'0'4738'16,"-29"46"-4502"-16,8-8-180 0,7 8 68 15,-3 10 8-15,1 11 24 0,5 11-19 16,1 6-137-16,2 7 0 0,6 5 0 15,-2 2 0-15,4 1 0 0,0-3 0 16,-3-3 0-16,-1-6 0 0,0-9 0 16,4-10 0-16,0-14 0 15,0-15-265-15,4-15-739 0,3-13-445 0</inkml:trace>
  <inkml:trace contextRef="#ctx0" brushRef="#br0" timeOffset="44215.29">11423 11011 3821 0,'0'0'3502'15,"-17"60"-3258"-15,7-10-124 16,-4 7-28-16,-7 9 12 0,0 8 92 16,3 8-83-16,-3 6-113 0,2 7 0 15,7 2 0-15,-3 4 0 0,5-2 0 16,-6-1 0-16,5-9 0 0,1-12-49 15,4-11-503-15,2-23-400 0,4-16-2410 0</inkml:trace>
  <inkml:trace contextRef="#ctx0" brushRef="#br0" timeOffset="44424.24">12033 10886 7759 0,'-17'63'200'0,"3"10"33"0,-9 19-233 16,-2 0 0-16,2 5 0 15,-3 4 0-15,5 3 0 0,6-1 0 16,11-2 0-16,8-5 0 0,3-3 0 16,3-5 0-16,0-4 0 0,-1-7 0 15,-7-8 0-15,4-13-285 0,-2-14-515 16,-4-16-81-16,0-14-487 0</inkml:trace>
  <inkml:trace contextRef="#ctx0" brushRef="#br0" timeOffset="44817.52">10582 11641 6747 0,'43'9'540'16,"15"-7"-156"-16,25-2-76 0,12-6-95 16,14-4-213-16,24-3 0 15,13-1 0-15,22-3 0 0,16 0 0 16,10 2 0-16,7 1 0 0,-1 6 0 16,-12 3 0-16,-14 4 0 0,-17 1 0 15,-25 2 0-15,-16 2 0 16,-23 0 0-16,-25-1 0 0,-16-2 0 15,-23-1 0-15,-9 0-1986 0,-15-4-1111 0</inkml:trace>
  <inkml:trace contextRef="#ctx0" brushRef="#br0" timeOffset="45159.43">12946 11217 4634 0,'0'0'2541'0,"0"0"-1929"15,0 0-207-15,0 0-405 16,0 0 0-16,64 3 0 0,-6 10 0 15,11 6 0-15,3 9 0 0,-10 2 0 16,-4 7 0-16,-11 4 0 0,-14 4 0 16,-12 4 0-16,-21 8 0 15,-21 1 0-15,-16 8 0 0,-10-1 0 16,-5 0 0-16,2-3 0 0,5-8 0 16,12-16 0-16,8-9-1537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9:12:29.194"/>
    </inkml:context>
    <inkml:brush xml:id="br0">
      <inkml:brushProperty name="width" value="0.05292" units="cm"/>
      <inkml:brushProperty name="height" value="0.05292" units="cm"/>
    </inkml:brush>
  </inkml:definitions>
  <inkml:trace contextRef="#ctx0" brushRef="#br0">800 10811 2040 0,'0'0'893'0,"0"0"-309"0,0 0-584 15,0 0-76-15,0 0-96 0,0 0 88 16,35 16 84-16,23-17 56 0,12-2 168 16,9 1-40-16,-5 0 12 0,-6 2 200 15,-6 0-151-15,-16 0 11 0,-13 0 216 16,-14 0-196-16,-13 0-76 15,-6 0 20-15,-4 0 28 0,-7 1-24 16,-18 1-148-16,-10 1-76 0,-15 2 0 16,1 2 0-16,-1 0 4 0,10 1-4 15,-1 0 0-15,4 3 12 16,6 1-12-16,8-2 0 0,10-2-8 16,9-2 8-16,8 1 56 0,6 3-48 15,15 1 57-15,10 1 239 0,12-3-44 16,5-3 0-16,-3 1-4 15,-3-1-228-15,-7 2 12 0,-6-1 12 16,-17-3-48-16,-4 2-4 0,-6-2 0 16,-2 1-20-16,0 4 20 0,-12 5 20 15,-7 2-20-15,-8 1-176 0,-6-1-933 16,9-5-659-16,1-2-449 0</inkml:trace>
  <inkml:trace contextRef="#ctx0" brushRef="#br0" timeOffset="5782.25">6259 10843 2513 0,'0'0'296'0,"0"0"-140"0,42-39-56 16,-28 25 24-16,3-1 624 15,-7 2-143-15,-4 2-101 0,4 3 388 16,-10 1-336-16,0 3-119 0,0 1 279 16,0-1-368-16,-4-1-151 0,-6 0-197 15,-13 1 0-15,-8 1 0 0,-10 3 0 16,-3 0 0-16,-3 6 0 0,-9 4-61 16,4 2-19-16,3 4 80 0,-5 4-12 15,9 4 8-15,-1 3 4 0,13 1 0 16,6-2 0-16,11 0 0 15,5-5-4-15,7 2-24 0,4-3 12 16,11-2 12-16,5 0-40 0,9 1 44 16,6 2-4-16,12-1 16 0,3 2-12 15,8 0 16-15,3 1-8 16,-5 3-8-16,-4 3 0 0,-11 1-20 16,0 2-224-16,-37-32-84 0,43 64 260 15,-28-31 68-15,-15 2 12 16,-6 1-8-16,-11-2 48 0,-8-1 92 15,-6 0-88-15,0-4 12 0,-6-2-4 16,4-5-52-16,-4-6-4 0,2-8 24 16,2-6-28-16,2-5 20 0,6-10 0 15,2-9-24-15,2-6-48 0,1-4-524 16,3 0-173-16,7 9-75 0,2 3-1113 0</inkml:trace>
  <inkml:trace contextRef="#ctx0" brushRef="#br0" timeOffset="6770.97">6532 11314 3937 0,'0'0'2253'0,"0"0"-1572"0,-4-34 295 16,4 34-631-16,0 3-345 0,0 10 0 15,0 16 0-15,-2 11 0 0,2 9 0 16,-4 5 0-16,4 1 0 15,-4 1 0-15,2 0 0 0,2-2 0 16,-5-6 0-16,3-3 0 0,0-9 0 16,0-6 0-16,2-8 0 15,0-9 0-15,-4-6 0 0,4-6 0 16,0-1 0-16,4-7 0 0,7-11 0 16,9-13 0-16,7-7 0 15,4-4 0-15,2 5 0 0,-6 17 0 16,-6 7 0-16,-7 10 0 0,-3 8 0 15,-7 11 0-15,-2 4 0 0,-2 7 0 16,0-2 0-16,0 1 0 0,-2-1 0 16,2 0 0-16,0-5 0 0,0-1 0 15,0-5 0-15,2-3-497 0,2-5-1836 16,2-5-672-16</inkml:trace>
  <inkml:trace contextRef="#ctx0" brushRef="#br0" timeOffset="7016.78">6884 11716 7543 0,'0'0'649'0,"-36"-31"-649"16,24 19 0-16,2 6 0 15,-1 4 0-15,7 2 0 0,-2 1 0 16,0 6 0-16,-5 9 0 0,1 6 0 16,2 3 0-16,6 2 0 0,2-2 0 15,6-1 0-15,4-3 0 16,5-2 0-16,3-5 0 0,7-4 0 15,-4-6 0-15,4-4 0 0,2-4 0 16,-7-7 0-16,-3 0 0 0,-7-4 0 16,-4-4 0-16,-6-1 0 0,0-4 0 15,-6 1 0-15,-2-1 0 0,0 2 0 16,-1 0 0-16,-1-2 0 0,4-1-837 16,-5 5-452-16,11-3-403 0</inkml:trace>
  <inkml:trace contextRef="#ctx0" brushRef="#br0" timeOffset="7224.79">7026 11328 6975 0,'0'0'584'16,"0"50"49"-16,0-14-633 0,0 0 0 15,0 6 0-15,6-1 0 16,5 4 0-16,-1 2 0 0,-2 1 0 15,-2 2 0-15,1-3 0 0,-3-3 0 16,-4-5 0-16,0-7 0 0,-4-8 0 16,0-10-33-16,1-6-987 0,3-8-1858 0</inkml:trace>
  <inkml:trace contextRef="#ctx0" brushRef="#br0" timeOffset="7523.07">7148 11787 3581 0,'0'0'2998'0,"0"0"-2054"16,35 5-275-16,-18-6-669 0,3-2 0 16,-5-1 0-16,6-1 0 15,-5-3 0-15,5-3 0 0,-1-3 0 16,-3-2 0-16,-5 3 0 0,-3-2 0 16,-3 2 0-16,-6 2 0 0,-10 0 0 15,-1 4 0-15,-5 6 0 16,-1 3 0-16,-4 13 0 0,-3 8 0 15,-3 8 0-15,2 4 0 0,6 1 0 16,5-1 0-16,10-2 0 0,12-5 0 16,13-6 0-16,12-5 0 0,18-9 0 15,14-6 0-15,7-7 0 0,2-7 0 16,-16 2-889-16,-10-3-1020 0</inkml:trace>
  <inkml:trace contextRef="#ctx0" brushRef="#br0" timeOffset="8435.52">5577 12401 6827 0,'0'0'440'0,"0"0"224"16,0 0-403-16,0 0-261 0,83 2 0 15,-11-2 0-15,25 0 0 0,17-2 0 16,12-3 0-16,10-2 0 16,11-1 0-16,6 0 0 0,4 1 0 15,-4 3 0-15,-6 0 0 0,-4 3 0 16,-13 1 0-16,-8 0 0 0,-19 6 0 16,-12 2 0-16,-23 3 0 0,-20 3 0 15,-27 1-985-15,-11-4-1917 16,-16 0-1371-16</inkml:trace>
  <inkml:trace contextRef="#ctx0" brushRef="#br0" timeOffset="9307.2">6402 12762 5658 0,'0'0'828'0,"0"0"-195"15,-17-46 427-15,1 33-1047 0,-11 1-13 16,-10 3 0-16,-5 3 0 0,-5 3 0 15,-5 3 0-15,0 3 0 0,1 5 0 16,-3 10 0-16,0 5 0 16,3 5 0-16,3 3 0 0,7 2 0 15,14 0 0-15,6-1 0 0,7-1 0 16,14 0 0-16,8-1 0 0,19 1 0 16,14-2 0-16,17-4 0 15,17-3 0-15,13-4 0 0,1 1 0 16,6 3 0-16,-10 3 0 0,-13 4 0 15,-12 3 0-15,-14 0 0 0,-19 4 0 16,-13 0 0-16,-14 0 0 0,-14 2 0 16,-11-2 0-16,-14 1 0 0,-9-2 0 15,-14-4 0-15,-10-5 0 0,-5-6 0 16,5-5 0-16,4-8 0 16,4-7 0-16,8-6 0 0,12-5 0 15,13-2-1093-15,11 4-924 0,16-2-504 0</inkml:trace>
  <inkml:trace contextRef="#ctx0" brushRef="#br0" timeOffset="9989.92">6741 13500 3161 0,'0'0'2481'0,"0"0"-1468"0,0 0 323 15,0 0-1135-15,0 0-201 0,0 0 0 16,0 0 0-16,0 0 0 0,0 0 0 15,-21 61 0-15,17-22 0 0,0-2 0 16,2-2 0-16,-2 0 0 0,2-4 0 16,2-5 0-16,0-7 0 0,2-9 0 15,8-5 0-15,5-5 0 0,3-6 0 16,7-7 0-16,-4-6 0 16,-1-3 0-16,1 1 0 0,-4 1 0 15,-3 3 0-15,-8 6 0 0,0 4 0 16,-1 5 0-16,-3 2 0 0,2 2-37 15,0 8 33-15,6 2-12 16,-4 4 16-16,1-2 57 0,1-2-57 16,2-2 0-16,1-5 0 0,5-2 0 15,-4-3 0-15,7-1 0 0,-7-6 0 16,3-3 0-16,-5-2 0 0,1-4 0 16,-1-2 0-16,-8 0 0 0,-2 0 0 15,0 1 0-15,-6-1 0 16,0-1 0-16,-3 1 0 0,3 3 0 15,0 2 0-15,2 6 0 0,4 3 0 16,0 4 0-16,0 0 0 0,10 3-1137 16,0 5 68-16,1-1-39 0,-1 2-2610 0</inkml:trace>
  <inkml:trace contextRef="#ctx0" brushRef="#br0" timeOffset="10314.91">7208 13595 6506 0,'0'0'1253'0,"0"0"-820"0,-21-33-433 16,7 25 0-16,-1 2 0 0,-1 5 0 16,3 1 0-16,-1 7 0 0,4 5 0 15,-1 5 0-15,5 5 0 0,2 0 0 16,0 1 0-16,2-2 0 0,2-4 0 16,4-4 0-16,2-5 0 15,4-3 0-15,3-3 0 0,1-2 0 16,3-4 0-16,-3-5 0 0,-3-3 0 15,1-2 0-15,-2 0 0 0,-1 1 0 16,-3 3 0-16,-2 4 0 0,2 1 0 16,-4 3 0-16,2 1 0 0,3 2 0 15,1 8 0-15,-2 12 0 0,-2 4 0 16,-2 6 0-16,2 0 0 16,-4-5 0-16,5-1 0 0,1-5 0 15,4-7 0-15,0-4-217 0,3-5-1099 16,1-4-1722-16</inkml:trace>
  <inkml:trace contextRef="#ctx0" brushRef="#br0" timeOffset="10517.47">7462 13212 7067 0,'0'0'716'0,"0"0"-307"0,0 0-409 15,0 0 0-15,-6 34 0 0,0-4 0 16,2 8 0-16,0 3 0 0,4 0 0 15,0 3 0-15,0 4 0 0,4 3 0 16,-2 4 0-16,0 1 0 0,0 0 0 16,-2-5 0-16,4-6 0 0,-4-10 0 15,4-13 0-15,2-10-105 0,-3-10-2060 16,5-9-100-16</inkml:trace>
  <inkml:trace contextRef="#ctx0" brushRef="#br0" timeOffset="10686.14">7599 13208 6799 0,'0'0'672'0,"0"0"49"0,0 0-721 16,-4 41 0-16,4-1 0 0,4 11 0 15,0 7 0-15,2 2 0 0,0 4 0 16,9 1 0-16,-3 0 0 0,7 1 0 16,-3-3 0-16,-1 0 0 15,-3-5 0-15,-6-5 0 0,-4-11 0 16,-2-16-2226-16,-2-13-2392 0</inkml:trace>
  <inkml:trace contextRef="#ctx0" brushRef="#br0" timeOffset="11553.73">3336 14010 6671 0,'0'0'436'0,"0"0"184"0,-14-42-155 0,6 6-465 16,6-11 0-16,-3-14 0 15,3-15 0-15,-2-16 0 0,-2-19 0 16,2-16 0-16,0-16 0 0,4-13 0 15,8-9 0-15,2-6 0 0,11 0 0 16,6 4 0-16,0 8 0 0,8 18 0 16,8 17 0-16,-1 25 0 0,5 24 0 15,1 16 0-15,-1 14 0 0,-10 13 0 16,1 7 0-16,-9 14 0 0,-7 11 0 16,-1 8 0-16,-4 12 0 0,-1 7 0 15,-1 9 0-15,-3 5 0 0,-4 5 0 16,-4 5 0-16,-4 2 0 15,-4 1 0-15,-14-3 0 0,-5 1 0 16,-10-3 0-16,-9-2 0 0,-3-5 0 16,-5-6 0-16,5-5 0 15,4-8 0-15,8-7 0 0,2-3 0 16,10-5 0-16,8-4 0 0,9 0 0 16,4-2 0-16,4-1 0 0,19 2 0 15,19-3 0-15,11 1 0 16,11 0 0-16,5 0 0 0,-3 5 0 15,2 4 0-15,-6 0 0 0,-8 6 0 16,-13 0 0-16,-12 7 0 0,-19 1 0 16,-10 4 0-16,-12 4 0 0,-19 2 0 15,-6 3 0-15,-17 1 0 0,-2 0 0 16,-6-6 0-16,-4-1 0 0,0-5 0 16,4-6 0-16,6-6 0 15,8-5 0-15,5-8 0 0,14-1-1089 16,8-10-2237-16</inkml:trace>
  <inkml:trace contextRef="#ctx0" brushRef="#br0" timeOffset="11909.89">4593 12071 5986 0,'0'0'789'0,"0"0"-185"0,0 0 196 0,0 0-787 0,0 0-13 16,58-31 0-16,-10 21 0 0,3-2 0 16,-3 5 0-16,-11 1 0 15,-2 6 0-15,-6 0 0 0,-4 0 0 16,-4 2-313-16,-5 2-991 0,-12-2-205 16,-2 3-348-16</inkml:trace>
  <inkml:trace contextRef="#ctx0" brushRef="#br0" timeOffset="12034.67">4641 12258 4 0,'0'0'6222'0,"0"0"-5613"0,41 3 563 15,0-9-987-15,9-2-185 0,6-5 0 16,2-1 0-16,-7-2 0 0,-5 3 0 16,-7 5 0-16,-12 2 0 0,-6 1 0 15,-11 4-933-15,-4-4-1977 0</inkml:trace>
  <inkml:trace contextRef="#ctx0" brushRef="#br0" timeOffset="40680.08">12694 11491 1936 0,'0'0'3198'15,"0"0"-2702"-15,-4-36-52 0,4 31 357 16,0 3-397-16,4 2-52 15,-4 0 92-15,6 6-327 0,-6 15-117 16,9 17 0-16,-7 13 0 0,-2 8 0 16,0 5 0-16,0-1 0 0,0-1 0 15,0-3 0-15,0-4 0 16,4-6 0-16,2-6 0 0,-2-8 0 16,2-9 0-16,1-11 0 0,1-8-389 15,-6-7-515-15,2-2-1229 16,0-14-601-16</inkml:trace>
  <inkml:trace contextRef="#ctx0" brushRef="#br0" timeOffset="40878.17">12719 11460 5850 0,'0'0'945'0,"0"0"-45"15,-29 40-403-15,23-21-497 0,6 1 0 16,4 5 0-16,2 1 0 15,11 3 0-15,1 4 0 0,5 0 0 16,4 3 0-16,-2-2 0 0,-3-1 0 16,3-1 0-16,-4-2 0 0,-5-4 0 15,-1-2 0-15,-5-5-157 16,-3-6-743-16,-3-5-1337 0,-4-4-649 0</inkml:trace>
  <inkml:trace contextRef="#ctx0" brushRef="#br0" timeOffset="41265.37">12905 11827 2945 0,'0'0'716'0,"0"0"-72"16,-10 41-51-16,10-37-229 0,0 1 108 15,4 0-80-15,2-1 113 16,-2 0 387-16,2-1-284 0,-1-3-547 15,1-2-61-15,0-10 0 0,8-10 0 16,3-10 0-16,4-6 0 0,-7-2 0 16,3 0 0-16,-7 0 0 15,0 0 0-15,5 3 0 0,-3 7 0 16,-2 6 0-16,-3 9 0 0,1 7 0 16,-6 5 0-16,-2 3 0 0,0 3 0 15,0 9 0-15,0 9 0 16,0 11 0-16,0 7 0 0,-6 4 0 15,6 1 0-15,0 1 0 0,0 0 0 16,6 3 0-16,2-1 0 0,-2-3 0 16,1-3 0-16,-1-3 0 0,-2-5 0 15,6-7 0-15,-3-8 0 0,-3-8-669 16,2-6-1316-16,-6-6-704 0</inkml:trace>
  <inkml:trace contextRef="#ctx0" brushRef="#br0" timeOffset="41543.64">13246 11785 7111 0,'0'0'648'16,"0"0"-215"-16,0 0-433 0,0 0 0 16,-12 56 0-16,12-20 0 0,6 3 0 15,0 2 0-15,11-5 0 0,-3-4 0 16,3-3 0-16,3-8 0 15,-3-4 0-15,4-8 0 0,-1-6 0 16,-3-6 0-16,-3-9 0 0,3-10 0 16,-3-8 0-16,-1-5 0 0,-3-6 0 15,-2 2 0-15,-6-1 0 0,-2 4 0 16,0 7 0-16,-6 5 0 0,2 6 0 16,-2 5 0-16,0 1 0 0,-3 2-1453 15,7 0-1541-15</inkml:trace>
  <inkml:trace contextRef="#ctx0" brushRef="#br0" timeOffset="41992.73">13602 11348 5254 0,'0'0'1645'0,"0"0"-1113"16,0 0-112-16,2 38-79 0,-4-1-341 15,-2 10 0-15,-1 6 0 0,5 0 0 16,0 3 0-16,0 1 0 15,0 4 0-15,0-3 0 0,0-2 0 16,0-4 0-16,0-5 0 0,0-6 0 16,0-8 0-16,0-6 0 0,5-9 0 15,1-7-149-15,-6-6-1099 0,4-5-2114 0</inkml:trace>
  <inkml:trace contextRef="#ctx0" brushRef="#br0" timeOffset="42211.64">13781 11404 6911 0,'0'0'776'15,"0"0"-452"-15,-14 39-143 0,14-13-181 16,-2 8 0-16,2 5 0 0,0 4 0 16,0 7 0-16,2 5 0 0,2 3 0 15,-4 2 0-15,0 1 0 0,0-1 0 16,0-2 0-16,-4-5 0 15,2-5 0-15,-2-9 0 0,-2-13-441 16,6-9-1432-16,-5-11-796 0</inkml:trace>
  <inkml:trace contextRef="#ctx0" brushRef="#br0" timeOffset="42351.88">13670 11865 6563 0,'0'0'1488'15,"0"0"-1347"-15,23-39-141 16,-3 23 0-16,-3 5 0 0,1 1 0 15,-1 3 0-15,-1 1 0 0,1 4 0 16,0-1 0-16,3 1 0 0,-1 1 0 16,-7-2-2874-16</inkml:trace>
  <inkml:trace contextRef="#ctx0" brushRef="#br0" timeOffset="42501.24">13951 11946 6883 0,'-6'33'1132'16,"2"-6"-955"-16,2 6-177 0,-3-3 0 16,5 2 0-16,0-1 0 0,0-5 0 15,5-1 0-15,1-6 0 0,0-5 0 16,-2-6-921-16,-4-2-1020 0</inkml:trace>
  <inkml:trace contextRef="#ctx0" brushRef="#br0" timeOffset="42883.09">13918 11545 6807 0,'0'0'900'0,"0"0"-415"16,0 0-485-16,0 0 0 15,0 0 0-15,-10 33 0 0,20-21 0 16,4 1-109-16,-1-4-2624 0,1-2-2485 0</inkml:trace>
  <inkml:trace contextRef="#ctx0" brushRef="#br0" timeOffset="43482.95">14065 12357 5358 0,'0'43'764'15,"0"1"-360"-15,0 6 637 16,0-5-653-16,-4-2-151 0,1-1-237 16,-1-4 0-16,-2-4 0 0,-2-5 0 15,2-7 0-15,2-10 0 0,-3-5 0 16,3-5 0-16,-2-4 0 0,-4-12 0 16,-1-16 0-16,-5-14 0 15,1-13 0-15,5-14 0 0,0-6 0 16,8-8 0-16,4-6 0 0,16 0 0 15,9 6 0-15,10 11 0 0,1 13 0 16,3 11 0-16,-4 13 0 0,-6 10 0 16,-10 12 0-16,-5 4 0 0,-1 6 0 15,-5 5 0-15,0 3 0 16,-3 6 0-16,-1 8 0 0,-2 3 0 16,-4 4 0-16,-4 3 0 0,-6 4 0 15,-3 1 0-15,-5 0 0 0,-5-1 0 16,-2-2 0-16,4-1 0 0,-6-6 0 15,7-4 0-15,3-7 0 16,7-8 0-16,0-7 0 0,7-5-1834 16,3-8-947-16</inkml:trace>
  <inkml:trace contextRef="#ctx0" brushRef="#br0" timeOffset="43684.13">14333 11492 5818 0,'0'0'893'0,"0"0"-673"16,-4 50 716-16,4-15-611 0,0 6-325 16,0 6 0-16,0 2 0 15,-2 4 0-15,-4 1 0 0,2 1 0 16,-2-1 0-16,-3-3 0 0,7-3 0 16,-2-8 0-16,0-2 0 0,4-8 0 15,4-10 0-15,-4-8-1553 0,6-9-1397 16</inkml:trace>
  <inkml:trace contextRef="#ctx0" brushRef="#br0" timeOffset="43916.27">14470 12067 7783 0,'0'0'409'0,"35"-24"-409"0,-12 4 0 16,-3-2 0-16,-3-1 0 0,-1-1 0 15,-7-2 0-15,-7 2 0 16,-2 2 0-16,-6 1 0 0,-5 7 0 15,-1 7 0-15,-7 8 0 0,-1 13 0 16,-3 11 0-16,-2 10 0 0,2 10 0 16,3 3 0-16,9 1 0 15,11-3 0-15,17-5 0 0,4-7 0 16,14-7 0-16,14-10 0 0,9-11 0 16,10-11 0-16,-12-4-1954 0,2-8-4196 15</inkml:trace>
  <inkml:trace contextRef="#ctx0" brushRef="#br0" timeOffset="44535.31">15516 11355 3265 0,'0'0'472'0,"0"0"361"0,0 0 523 0,0 0-619 0,0 0-141 15,25 49 192-15,-19-17-643 0,0 8-145 16,-2 10 0-16,2 4 0 0,-6 7 0 16,0 2 0-16,0 1 0 15,-6-1 0-15,2-1 0 0,-2-2 0 16,-5-6 0-16,1-6 0 0,6-9 0 16,-2-11 0-16,4-10 0 0,2-11 0 15,0-4 0-15,6-9 0 0,4-16 0 16,11-17 0-16,6-11 0 15,4-5 0-15,2 5 0 0,-2 12 0 16,-4 12 0-16,-2 10 0 0,-13 12 0 16,-2 8 0-16,-1 13 0 0,-9 8 0 15,2 5 0-15,-2 0 0 0,-7 4 0 16,3-2 0-16,-2 2 0 0,0-2 0 16,2-2 0-16,0-4 0 0,4-6 0 15,0-7-813-15,4-5-920 0</inkml:trace>
  <inkml:trace contextRef="#ctx0" brushRef="#br0" timeOffset="44823.9">15993 11957 7207 0,'0'0'985'0,"-24"-47"-985"16,7 27 0-16,5 8 0 0,1 5 0 15,3 6 0-15,0 2 0 0,-3 14 0 16,-3 7 0-16,-1 11 0 0,3 5 0 15,-2 1 0-15,7 0 0 16,1-2 0-16,6-5 0 0,2-7 0 16,9-4 0-16,5-6 0 0,5-6 0 15,6-7 0-15,2-2 0 0,0-8 0 16,-5-6 0-16,3-6 0 0,-8-3 0 16,-7-5 0-16,-6-4 0 0,-6-1 0 15,0-2 0-15,-2-2 0 16,-6 3 0-16,0-1 0 0,-3 4-149 15,3 9-2572-15,2-1-1105 0</inkml:trace>
  <inkml:trace contextRef="#ctx0" brushRef="#br0" timeOffset="45007.75">16146 11638 7579 0,'0'0'8'0,"-6"60"597"0,2-23-605 15,4 1 0-15,0 3 0 0,0 2 0 16,0-2 0-16,4 3 0 0,0 0 0 16,-2-1 0-16,2-3 0 0,-4-2 0 15,2-4 0-15,-2-6 0 0,0-7 0 16,0-8-145-16,0-8-1143 0,0-5-2602 0</inkml:trace>
  <inkml:trace contextRef="#ctx0" brushRef="#br0" timeOffset="45284.09">16233 12006 7323 0,'0'0'869'15,"0"0"-869"-15,0 0 0 0,0 0 0 16,37 2 0-16,-26-5 0 0,-1 1 0 16,-2-4 0-16,3-4 0 0,-1-2 0 15,-2-1 0-15,-6 0 0 0,-2 2 0 16,-6 1 0-16,-8 4 0 15,1 4 0-15,-7 4 0 0,-5 11 0 16,2 6 0-16,-8 9 0 0,6 4 0 16,7 3 0-16,-1 2 0 0,13-4 0 15,6 0 0-15,6-6 0 0,13-5 0 16,3-7 0-16,9-6 0 0,7-6 0 16,3-6-345-16,2-7-619 0,3-8-1197 15,-13 3 936-15,2-6-1040 0</inkml:trace>
  <inkml:trace contextRef="#ctx0" brushRef="#br0" timeOffset="45550.06">16640 11829 4782 0,'0'0'1060'0,"-37"-19"341"0,14 14-593 16,-1 5-667-16,-3 6-141 0,0 3 0 16,2 6 0-16,4 3 0 0,5 0 0 15,5 1 0-15,11-1 0 0,0-3 0 16,11 3 0-16,9-4 0 0,11-1 0 15,3 0 0-15,11-2 0 16,-2 1 0-16,5 0 0 0,-7-1 0 16,-6 2 0-16,-8 1 0 0,-8 1 0 15,-11 2 0-15,-8 3 0 0,-8 1 0 16,-9 4 0-16,-5 2 0 0,-13 2 0 16,-7 0 0-16,-5-1 0 0,-3-6 0 15,-2-4 0-15,9-6 0 16,8-12 0-16,10-1 0 0,8-15-657 0</inkml:trace>
  <inkml:trace contextRef="#ctx0" brushRef="#br0" timeOffset="46883.82">17260 11878 6270 0,'0'0'521'0,"0"0"175"0,0 0-80 15,0 0-527-15,0 0-89 0,40-6 0 16,3-1 0-16,9-4 0 0,2 0 0 16,-1 1 0-16,-3 3 0 0,-7 3 0 15,-1 2 0-15,-11 2 0 16,-9 0-241-16,-11 1-1992 0,-5 3 188 0</inkml:trace>
  <inkml:trace contextRef="#ctx0" brushRef="#br0" timeOffset="47078.11">17318 12030 5762 0,'0'0'432'0,"0"0"969"16,0 0-804-16,0 0-597 0,42 0 0 16,-11 0 0-16,4 2 0 0,2 2 0 15,0-2 0-15,7 0 0 16,3-2 0-16,5-5 0 0,-9 0-529 15,3-7-4617-15</inkml:trace>
  <inkml:trace contextRef="#ctx0" brushRef="#br0" timeOffset="47562.01">18689 11819 5994 0,'0'-35'1001'0,"-10"1"-533"0,-7 2-4 16,-4 14-199-16,1 11-265 15,-7 12 0-15,-4 15 0 0,0 8 0 16,-6 7 0-16,6 5 0 0,8 4 0 16,4 1 0-16,7-1 0 0,8-1 0 15,8-4 0-15,8-7 0 0,7-7 0 16,4-10 0-16,5-8 0 0,6-7 0 15,-1-9 0-15,2-8 0 16,0-3 0-16,-2 0 0 0,-6 1 0 16,-6 2 0-16,-1 6 0 0,-9 6 0 15,-5 5 0-15,0 4 0 0,-4 14 0 16,-2 7 0-16,2 4 0 0,2-1 0 16,2-5 0-16,5-2 0 0,3-2 0 15,3-4-89-15,-1 0-527 16,-1-6-1197-16,-3-3-520 0</inkml:trace>
  <inkml:trace contextRef="#ctx0" brushRef="#br0" timeOffset="47795.63">19071 11864 7111 0,'0'0'380'0,"-35"-25"321"0,12 18-701 0,3 7 0 16,-3 6 0-16,-2 5 0 0,0 6 0 15,5 8 0-15,-3 4 0 16,4 3 0-16,5 2 0 0,4 1 0 16,7 0 0-16,3-2 0 0,13-6 0 15,5-5 0-15,11-8 0 0,7-8 0 16,-1-6 0-16,2-4 0 0,0-11 0 16,-6-5 0-16,-10 2-173 0,-5-3-3156 0</inkml:trace>
  <inkml:trace contextRef="#ctx0" brushRef="#br0" timeOffset="47982.19">19152 11335 6607 0,'0'0'608'0,"0"0"340"0,0 0-919 16,-6 56-29-16,-1-14 0 0,-3 10 0 15,0 2 0-15,2 3 0 0,1 6 0 16,1 2 0-16,6 4 0 15,0-1 0-15,0-2 0 0,6-3 0 16,5-6 0-16,-1-8 0 0,0-9 0 16,1-15-589-16,-1-7-1236 0</inkml:trace>
  <inkml:trace contextRef="#ctx0" brushRef="#br0" timeOffset="48195.54">19383 11842 6587 0,'0'0'1224'15,"-6"-41"-843"-15,0 25-381 0,-8 6 0 16,-3 8 0-16,-4 2 0 0,1 9 0 16,-3 8 0-16,-2 5 0 15,-2 9 0-15,11 6 0 0,-1-1 0 16,9 4 0-16,6-5 0 0,4 0 0 16,12-8 0-16,7-3 0 0,2-9 0 15,8-8 0-15,0-6 0 0,0-4 0 16,0-11 0-16,-4-11-1465 0,-7 2-16 15,-3-5-1745-15</inkml:trace>
  <inkml:trace contextRef="#ctx0" brushRef="#br0" timeOffset="48368.22">19489 11442 8192 0,'0'0'0'0,"-19"41"0"0,5 1 0 15,-1 10 0-15,-1 6 0 0,7 0 0 16,1 4 0-16,-2 2 0 15,8 1 0-15,-2 2 0 0,4-3 0 16,0-4 0-16,6-7 0 16,0-16 0-16,2-7-2414 0</inkml:trace>
  <inkml:trace contextRef="#ctx0" brushRef="#br0" timeOffset="49039.27">20216 11914 5798 0,'0'0'969'16,"-20"-51"-153"-16,3 27-207 0,-1 4-609 15,-1 8 0-15,-4 6 0 0,-2 7 0 16,1 15 0-16,-3 10 0 0,-2 8 0 15,6 10 0-15,2 2 0 16,9 4 0-16,4 0 0 0,8-5 0 16,8-5 0-16,9-6 0 0,5-10 0 15,9-7 0-15,2-10 0 0,3-7 0 16,1-6 0-16,-6-8 0 0,-4-5-345 16,-3-5-155-16,-7-1 24 0,-5-1-433 15,-1 1 345-15,-3-1 236 16,-2 7-160-16,2 6 223 0,-1 5 177 15,-3 5 88-15,-2 1 8 0,8 1 64 16,-4 1 37-16,5 9 27 0,-1 5 16 16,0 3-4-16,5 2-116 15,-5 1 76-15,3-2 424 0,-5 1-140 16,0 1-48-16,-4-1 129 0,0-2-229 16,-4-5-44-16,0-4 264 0,0-2-112 15,0-5-155-15,-4-1-197 0,2 0 0 16,-6-8 0-16,-2-11 0 0,1-7 0 15,1-6 0-15,6-6 0 16,2-1 0-16,2-4 0 0,13 3 0 16,-3 3 0-16,2 6 0 0,-1 5 0 15,1 5 0-15,-1 2 0 0,1 3 0 16,-4 4 0-16,5 3 0 0,-9 2-1437 16,2 3-2017-16</inkml:trace>
  <inkml:trace contextRef="#ctx0" brushRef="#br0" timeOffset="49288.95">20626 12036 7747 0,'0'0'445'0,"43"-6"-445"0,-22-6 0 0,-11 0 0 16,-4-4 0-16,-2-5 0 0,-4-1 0 16,0-8 0-16,-10 2 0 0,0-4 0 15,-3 1 0-15,-5 10 0 0,3 7 0 16,-5 10 0-16,-3 9 0 15,-4 9 0-15,0 8 0 0,0 8 0 16,5 5 0-16,7 4 0 0,7 1 0 16,8-1 0-16,10-2 0 0,17-4 0 15,4-5 0-15,12-3 0 0,3-6 0 16,1-7-69-16,7-3-483 0,-4-6-521 16,-3-3-87-16,-14-5 179 0,1-2-1544 0</inkml:trace>
  <inkml:trace contextRef="#ctx0" brushRef="#br0" timeOffset="49553.07">20969 11963 4722 0,'-10'-34'1340'16,"-1"4"109"-16,-1 2-853 0,1 15-511 16,-3 11-85-16,4 5 0 15,-7 12 0-15,-4 8 0 0,1 5 0 16,-1 2 0-16,9 1 0 0,3-2 0 16,9-3 0-16,5-5 0 0,7-2 0 15,2-6 0-15,7-5 0 0,4-5 0 16,-2-4 0-16,1-8 0 0,-1-3 0 15,2-4 0-15,-2 0 0 16,-9 2 0-16,-3 1 0 0,-5 7 0 16,-6 2 0-16,0 2 0 0,0 2 0 15,-2 4 0-15,0 10 0 0,0 12 0 16,-3 7 0-16,5 3 0 0,9-6 0 16,1-7 0-16,2-4 0 0,7-2 0 15,0-6-1153-15,-5-3-160 16,1-5-1924-16</inkml:trace>
  <inkml:trace contextRef="#ctx0" brushRef="#br0" timeOffset="49879.95">21343 11922 5930 0,'0'0'2085'0,"0"0"-1908"16,2-44-177-16,-6 39 0 0,-6 3 0 15,-1 2 0-15,-3 0 0 0,-3 5 0 16,7-1 0-16,0 5 0 0,1-1 0 15,-1 3 0-15,2 2 0 16,2 2 0-16,-1 2 0 0,3-2 0 16,0 2 0-16,4-1 0 0,6 1 0 15,-2-1 0-15,7 0 0 0,5 1 0 16,-1-1 0-16,1 1 0 0,3-2 0 16,-3 3 0-16,1-1 0 0,-3 1 0 15,-1 0 0-15,1-1 0 16,-5 1 0-16,-5-3 0 0,-4 0 0 15,-2-2 0-15,-9-2 0 0,-3-1 0 16,-7-4 0-16,0-4 0 0,-5-2 0 16,-5 0 0-16,-7-6 0 15,1-1 0-15,-4-4 0 0,8 2 0 16,-2-4-701-16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9:14:03.199"/>
    </inkml:context>
    <inkml:brush xml:id="br0">
      <inkml:brushProperty name="width" value="0.05292" units="cm"/>
      <inkml:brushProperty name="height" value="0.05292" units="cm"/>
    </inkml:brush>
  </inkml:definitions>
  <inkml:trace contextRef="#ctx0" brushRef="#br0">7923 17134 1932 0,'0'0'3126'0,"0"0"-2786"0,0 0-188 0,0 0-20 15,31 0 4-15,-14-2 68 16,-5-1-60-16,3 1 8 0,-1 1 28 15,-4-1-140-15,7 0 13 0,0 1 31 16,-3 1-72-16,7 0 24 0,1-1 28 16,-1 1-64-16,6-2 24 0,0-1 4 15,4 1-24-15,0 0-4 16,2-1 4-16,2 0 4 0,-4 0-8 16,2 2 16-16,2 0-4 0,-4 0 4 15,2 1 80-15,3 0-52 0,1 0 32 16,-4 0 24-16,4 2-96 0,4-2 20 15,-5 2 32-15,1 1-56 16,0-1 28-16,0-1 8 0,0 3-24 16,5-2-12-16,-5 2 12 0,-2-3-8 15,2 2-4-15,0 1 0 0,-3-2 8 16,1 0-8-16,2 0 0 0,0 1 4 16,-2 0-4-16,2-1 4 15,1 1 4-15,-1-1-8 0,4-1 12 16,3-1 4-16,3 0-16 0,1 0 28 15,3 0-20-15,1 0-4 0,0-3 40 16,1 0-28-16,5 0-16 0,0-2 0 16,0 3 8-16,-6-2-8 0,2 0 0 15,1 1 0-15,-5 2 0 16,2-2 4-16,-1 1 16 0,3 1-20 16,-2 0 60-16,-1 1-56 0,-1 0 24 15,2 0 0-15,-5 0-16 0,5 0-12 16,-5 0 8-16,5 1 0 0,-2 0-8 15,1 0 8-15,-3 0 4 0,4 2-12 16,-1-2 8-16,-3-1 8 16,-1 2-16-16,5-2 28 0,-4 1-8 15,1 2-20-15,3-3 28 0,6 0-16 16,-7 1-12-16,3-1 8 0,2 0 0 16,2 0-8-16,-4 0 52 15,4 0-52-15,-1 0 44 0,-1 0 16 16,-2-1-52-16,-2-1-8 0,-5 0 0 15,1 0 4-15,-7 1-4 0,-4-1 0 16,-4 0-8-16,-2 1-36 0,-4 0-12 16,-2 0-8-16,-8 1 16 0,-7 0-184 15,-4 0-144-15,-2 0-28 0,-4-3-805 16,0 2-128-16,-6-2-283 0</inkml:trace>
  <inkml:trace contextRef="#ctx0" brushRef="#br0" timeOffset="5720.03">7619 5682 3393 0,'0'0'2161'15,"0"0"-1509"-15,0 0-191 0,0 0 239 16,0 0-460-16,0 0-128 0,0 0 72 16,48-21-96-16,-13 18 4 15,-2 3 17-15,0 1-109 0,2 4 0 16,-4 5 0-16,-4-1 0 0,-6 3 0 15,-9 2 0-15,-8 2-105 0,-4 1 85 16,-4 3 16-16,-8-1 8 0,-5 2 24 16,-1-2 28-16,-5 1-40 15,2-2-16-15,1-1 8 0,-3-1 0 16,9-3-8-16,-1-2 9 0,9-6-9 16,0-2 0-16,6-2 0 15,-5 0 0-15,5 0 0 0,0-1 0 16,5 1-93-16,5 2 93 0,11 2-16 15,-3 2 20-15,3 1-4 0,4 3 4 16,-9 2 12-16,9 4-16 0,-4 2 0 16,1 2-4-16,-1 0 4 0,-6 2 0 15,-9-3 16-15,-2 3-16 0,-4 1 73 16,-10-1-73-16,-1 2 0 0,-7 1 0 16,-1 0 0-16,-10 1 0 15,0-2 0-15,-6-1 0 0,2-3 0 16,2-5 0-16,-4-5 0 0,8-4 0 15,-4-7 0-15,8-10 0 0,3-10-97 16,3-9-1536-16,9 5-239 16,8-4-501-16</inkml:trace>
  <inkml:trace contextRef="#ctx0" brushRef="#br0" timeOffset="7125.08">8217 6062 3693 0,'0'0'2141'0,"0"0"-1481"16,0 0-219-16,0 0 63 0,2 47-204 16,-2-22-40-16,0 2-67 15,0-3-193-15,0-3 0 0,-2 1 0 16,2-5 0-16,-2-1 0 0,0-5 0 15,2-4 0-15,0-3 0 0,0-3 0 16,0-1 0-16,0 0 0 0,4-5 0 16,4-10 0-16,2-8 0 0,5-8 0 15,-1-1 0-15,3-1 0 0,-7 5 0 16,7 5 0-16,-7 7 0 16,-4 8 0-16,3 4 0 0,-7 4 0 15,4 2 0-15,2 9 0 0,-6 6 0 16,2 6 0-16,0 1 0 0,-4 2 0 15,0-4 0-15,3-1 0 0,1-1 0 16,0-5 0-16,-4-4 0 16,6-2 0-16,-2-5 0 0,-2 0 0 15,6-2 0-15,3-2 0 0,1-3 0 16,-1-11 0-16,5-7 0 0,3-5 0 16,-3 0 0-16,1 3 0 15,-7 7 0-15,0 4 0 0,-3 6 0 16,-3 4 0-16,-4 2 0 0,4 0 0 15,2 7 0-15,4 6 0 0,1 6 0 16,5 5 0-16,-5 0 0 0,1-3 0 16,2-3 0-16,-3-1 0 0,-1 0 0 15,0-1 0-15,1 1 0 16,-1-3-901-16,-8-3-1116 0,2-3-1593 0</inkml:trace>
  <inkml:trace contextRef="#ctx0" brushRef="#br0" timeOffset="7480">8864 5922 4990 0,'0'0'752'16,"0"0"261"-16,0 0-345 0,0 0-108 0,27 48-351 16,-13-26-209-16,-1-3 0 15,1-2 0-15,3-2 0 0,3-2 0 16,1-5 0-16,2-2 0 0,1-1 0 15,-3-1 0-15,0-1 0 0,-9 0 0 16,-1-2-1109-16,-7-1-560 16,-2-1-456-16</inkml:trace>
  <inkml:trace contextRef="#ctx0" brushRef="#br0" timeOffset="7609.31">9027 5964 4938 0,'-27'35'1665'15,"2"-5"-785"-15,3 4-196 0,-7-5-659 16,6-1-25-16,2-3 0 0,7-4 0 16,4-3 0-16,7-8 0 0,3-4 0 15,0-2-1073-15,13-5-556 0</inkml:trace>
  <inkml:trace contextRef="#ctx0" brushRef="#br0" timeOffset="8066.04">9531 5661 4514 0,'0'0'652'0,"0"0"508"16,0 0-427-16,0 0-45 0,0 0-243 16,0 0-445-16,0 0 0 0,0 0 0 15,0 0 0-15,7 54 0 16,-3-20 0-16,0 0 0 0,-4 0 0 15,-10 4 0-15,-1 1 0 0,-7 2 0 16,-5-1 0-16,-2-2 0 16,2-4 0-16,-1-4 0 0,7-8 0 15,7-7 0-15,6-5 0 0,4-5 0 16,4-1 0-16,6-2 0 0,17-2 0 16,8-4 0-16,8-6 0 15,-1-2 0-15,-5-1 0 0,0 2 0 16,-10 1 0-16,2 1 0 0,-12 2 0 15,-5 1-1113-15,-4 3-312 0,-8-2-3341 0</inkml:trace>
  <inkml:trace contextRef="#ctx0" brushRef="#br0" timeOffset="8259.14">9709 5793 6911 0,'-18'34'1281'0,"5"-1"-1281"0,-1 10 0 15,3-1 0-15,5 5 0 0,0-2 0 16,6 0 0-16,-4-1 0 16,4-4 0-16,4-2 0 0,2-1 0 15,9-6 0-15,-3-8 0 0,3-9 0 16,-3-7-1718-16</inkml:trace>
  <inkml:trace contextRef="#ctx0" brushRef="#br0" timeOffset="8832.75">10073 6047 5130 0,'0'0'1593'0,"0"0"-785"16,0 0-196-16,0 0-563 0,-6 35-49 16,2-8 0-16,4 3 0 15,-4-5 0-15,4-4 0 0,0-2 0 16,4-3 0-16,0-3 0 0,-4-3 0 15,6-4 0-15,-6-4 0 0,0-2 0 16,4-1 0-16,2-10 0 0,5-8 0 16,-1-6 0-16,5-5 0 15,-3 1 0-15,2 4 0 0,-3 8 0 0,-5 6 0 16,0 5 0-16,-2 6 0 0,0 0 0 16,3 11 0-16,-1 6 0 15,-2 6 0-15,-2 3 0 0,2-2 0 16,0-5 0-16,3-3 0 0,-1-3 0 15,2-4 0-15,-2-6 0 0,5-3 0 16,5-2 0-16,-1-8 0 16,-5-4 0-16,0-1 0 0,1 1 0 15,-5 0 0-15,0 4 0 0,-2 3 0 16,-2 3 0-16,-2 3 0 0,4 1 0 16,-4 1 0-16,4 7 0 15,3 10 0-15,-3 3 0 0,2 4 0 16,0-1 0-16,2-1 0 0,-6-4 0 15,7 1 0-15,-7-1 0 0,4-3 0 16,2 0 0-16,-6-5 0 0,7-2-2658 0</inkml:trace>
  <inkml:trace contextRef="#ctx0" brushRef="#br0" timeOffset="9471.67">11071 6064 6438 0,'0'0'253'0,"0"0"279"0,0 0 204 0,0 0-503 0,0 0-233 15,0 0 0-15,-16 68 0 0,6-26 0 16,3-3 0-16,3-5 0 0,4-2 0 15,6-5 0-15,3-4 0 0,3-7 0 16,-2-8 0-16,5-5 0 16,2-5 0-16,-3-9 0 0,3-5 0 15,-5-6 0-15,2-2 0 0,1 0 0 16,-5 1 0-16,-4 2 0 0,1 4 0 16,-1 6 0-16,-2 5 0 15,-4 4 0-15,0 2 0 0,4 1 0 16,-4 6 0-16,6 5 0 0,-2 4 0 15,3 3 0-15,-7-1 0 0,4 0 0 16,-2-5 0-16,-2-2 0 0,4-4 0 16,2-3 0-16,-2-1 0 0,7-3 0 15,1-3 0-15,7-7 0 0,-3-6 0 16,1-1 0-16,-9-2 0 0,-2 0 0 16,0 1 0-16,-2 2 0 15,-1 3 0-15,1 5 0 0,-4 3 0 16,0 1 0-16,0-1 0 0,0 0 0 15,0-1 0-15,0 0 0 0,-4 0 0 16,1-3 0-16,-1 2-645 16,-2-5-1284-16</inkml:trace>
  <inkml:trace contextRef="#ctx0" brushRef="#br0" timeOffset="9955.5">11555 6109 7531 0,'0'0'556'0,"-33"-8"-451"0,19 8-105 0,7 0 0 15,-3 6 0-15,4 9 0 0,-2 5 0 16,1 5 0-16,3 3 0 0,4-1 0 16,0 0 0-16,0-2 0 15,4-4 0-15,-4-6 0 0,7-4 0 16,-3-6 0-16,6-4 0 0,5-3 0 15,1-9 0-15,1-7 0 0,-1-2 0 16,5-2 0-16,-7 0 0 0,-1 5 0 16,-3 4 0-16,-2 5 0 0,-6 5 0 15,-2 2 0-15,0 1 0 0,0 5 0 16,0 9 0-16,-2 9 0 0,-2 3 0 16,0 2 0-16,4-5 0 15,4-4 0-15,0-5 0 0,3-3 0 16,3-4 0-16,0-3-817 0,1-3-176 15,-1-3-1892-15</inkml:trace>
  <inkml:trace contextRef="#ctx0" brushRef="#br0" timeOffset="10124.19">11797 5757 5938 0,'0'0'432'0,"0"0"477"0,0 0 4 16,0 0-913-16,0 0 0 0,0 0 0 15,-10 67 0-15,4-23 0 0,-1 5 0 16,3 2 0-16,-2 5 0 0,2 4 0 16,2 1 0-16,-2 0 0 0,0-6 0 15,4-3 0-15,0-12 0 0,0-11 0 16,4-12-1433-16,6-9-456 0</inkml:trace>
  <inkml:trace contextRef="#ctx0" brushRef="#br0" timeOffset="10330.45">12022 5641 6771 0,'0'0'1020'0,"0"0"-619"0,0 0-401 15,5 47 0-15,-5-6 0 0,0 8 0 16,0 7 0-16,0 1 0 0,4 5 0 16,-2 2 0-16,2 3 0 15,-2-1 0-15,-2-2 0 0,0-2 0 16,0-8 0-16,0-8 0 0,0-11 0 15,4-10-1437-15,-4-11-2145 0</inkml:trace>
  <inkml:trace contextRef="#ctx0" brushRef="#br0" timeOffset="18116.75">3438 9306 2541 0,'0'0'1788'16,"-17"50"-1319"-16,11-17-21 0,2 3 220 15,4 4-412-15,0 3-16 0,0 6 21 16,2 5-145-16,2 6 68 16,0 4 144-16,-2 7-204 0,0 4-8 15,0-2 20-15,-2 2-108 0,0 0 12 16,0 1 16-16,0-2-56 0,4 2 0 16,3 0 20-16,-1 1-8 0,8-1-4 15,-1-3 156-15,5 0-16 16,-1-1-107-16,4 2-41 0,-5-1 0 15,-1 2 0-15,-5 2 0 0,-4 0 0 16,-6 0 0-16,0-2 0 16,-6-1 0-16,4-3 0 0,0 2 0 15,-9 1 0-15,9 2 0 0,-6 2 0 16,2 0 0-16,-2 3 0 0,-1 0 0 16,-3 3 0-16,4 0 0 0,-7 0 0 15,5-2 0-15,-1-5 0 0,5-6 0 16,-4-4 0-16,2-6 0 0,-1-5 0 15,1-7 0-15,0-6 0 16,4-8 0-16,4-8 0 0,0-8 0 16,0-8 0-16,0-8-645 0,0-3-1900 0</inkml:trace>
  <inkml:trace contextRef="#ctx0" brushRef="#br0" timeOffset="25509.38">4167 16192 3089 0,'0'0'184'0,"0"0"1521"15,0 0-1341-15,0 0 44 0,-4 34 164 16,0-11-380-16,2 5-51 0,-2 4 39 15,2 0-156-15,0 4 0 0,0-1-12 16,2 0-4-16,0 1-16 0,-4 0-12 16,4-4-232-16,0-3-65 0,0-4-251 15,6-4 52-15,2-7 4 0,-2-5-793 16,0-4-228-16</inkml:trace>
  <inkml:trace contextRef="#ctx0" brushRef="#br0" timeOffset="26006.75">4114 16427 2977 0,'0'0'788'0,"0"0"-532"15,0 0 72-15,0 0 345 16,0 0-313-16,0 0-44 0,0 0 160 15,0 0-296-15,0 0-20 0,0 0 45 16,33-9-165-16,-23 9-24 0,4 7-16 16,-1 4 0-16,-3 1 0 0,5 2-8 15,1 0 8-15,9 1 0 16,8 0 8-16,4-1 4 0,5-1-12 16,9-1 0-16,9-2 8 0,4-1-8 15,5-3 0-15,7-3 4 0,3 0-4 16,5-2 0-16,5-1 8 0,2-1-8 15,6-3 0-15,5 0 0 16,-3-1 0-16,6-2 0 0,5-1 8 16,6 1-8-16,1 0 0 0,7 2-4 15,-2-1 4-15,4 0 0 0,5 2 0 16,1-2 0-16,-2 1 0 0,3 0 4 16,-3 0-4-16,-4 0 0 0,0-1 0 15,0-1 0-15,-10-1 0 16,2-1 0-16,-5 1 0 0,-1 1 4 15,2-1-4-15,-3 1 0 0,-7 2 0 16,-3 0 0-16,-6 0 0 0,-6 1 0 16,-11 0-329-16,-9 1 1 0,-11 0-384 15,-11-2-36-15,-10 2-209 0,-12-2-2504 16</inkml:trace>
  <inkml:trace contextRef="#ctx0" brushRef="#br0" timeOffset="26241.76">8837 16006 6078 0,'0'0'84'0,"0"0"357"16,-29 55-357-16,17-15-32 0,1 8-24 15,5 1-20-15,2 5-8 0,4 2 56 16,0 1-52-16,0 2-8 0,0-1-180 16,0-13-569-16,0 1-583 0</inkml:trace>
  <inkml:trace contextRef="#ctx0" brushRef="#br0" timeOffset="29567.92">4188 15334 3445 0,'0'0'168'0,"0"0"789"16,0 0-789-16,0 0-108 16,0 0-16-16,37-38-44 0,-26 31 0 15,1 0-300-15,2-2-121 0,1 0-43 16,-3 2-552-16,-1-4-1017 0</inkml:trace>
  <inkml:trace contextRef="#ctx0" brushRef="#br0" timeOffset="29707.97">4566 15055 4974 0,'0'0'980'16,"37"-15"-980"-16,-12-3-196 0,4-3-632 15,-8 4-593-15,-7 3-700 0</inkml:trace>
  <inkml:trace contextRef="#ctx0" brushRef="#br0" timeOffset="29815.86">5108 14717 3633 0,'0'0'977'0,"47"-28"-473"16,-16 8 76-16,-4 1-464 0,4-5-116 15,0-2-316-15,-8 3-756 0,-2 1-757 0</inkml:trace>
  <inkml:trace contextRef="#ctx0" brushRef="#br0" timeOffset="29940.87">5935 14102 5982 0,'39'-31'120'0,"4"-1"-16"15,5-7-104-15,-13 10-388 0,-8 0-1981 0</inkml:trace>
  <inkml:trace contextRef="#ctx0" brushRef="#br0" timeOffset="30077.97">6799 13448 6855 0,'0'0'144'0,"68"-52"-120"15,-20 21-24-15,-11 2-288 0,0-1-377 16,-6 8-1276-16,-8 0 261 0</inkml:trace>
  <inkml:trace contextRef="#ctx0" brushRef="#br0" timeOffset="30220.92">7487 12926 4682 0,'0'0'572'0,"58"-51"244"0,-21 22-636 16,-4 0-96-16,2 1-60 15,-2-2-24-15,3 2-176 0,-3-2-992 16,-6 7-189-16,-3 0-404 0</inkml:trace>
  <inkml:trace contextRef="#ctx0" brushRef="#br0" timeOffset="30297.97">8167 12389 4041 0,'39'-25'641'0,"5"-2"-293"0,-1-1 88 15,3 3-376-15,-9 1-60 0,0 0-272 16,-12 9-753-16,-4-4-967 0</inkml:trace>
  <inkml:trace contextRef="#ctx0" brushRef="#br0" timeOffset="30390.87">8597 12060 4109 0,'0'0'0'0</inkml:trace>
  <inkml:trace contextRef="#ctx0" brushRef="#br0" timeOffset="34241.96">8870 16252 3125 0,'0'0'84'0,"0"0"592"0,0 0-472 15,0 0-204-15,0 0-8 0,0 0-112 16,0 0 8-16,0 0 16 0,21-7-160 16,-5 3-120-16,5 0-404 0</inkml:trace>
  <inkml:trace contextRef="#ctx0" brushRef="#br0" timeOffset="34416">9463 16238 2000 0,'0'0'0'16,"58"-2"-56"-16,-27-1 28 0,0 1 28 15,-4 0 4-15,0 2 64 0,-2-2 133 16,-3 2 99-16,3 0 148 0,2 0-252 16,0 0-196-16,-6 0-4 0,-1 0-928 15</inkml:trace>
  <inkml:trace contextRef="#ctx0" brushRef="#br0" timeOffset="34518.03">10414 16247 5414 0,'37'4'20'16,"5"-4"-20"-16,-1 0-520 0,-2-6-637 0</inkml:trace>
  <inkml:trace contextRef="#ctx0" brushRef="#br0" timeOffset="34767.98">12762 16293 3897 0,'0'0'1033'0,"54"9"-625"16,-25-5 4-16,-2-2-256 0,0-1-156 16,4-2-4-16,-8-5-736 0,1-1-609 0</inkml:trace>
  <inkml:trace contextRef="#ctx0" brushRef="#br0" timeOffset="35296.15">8897 16325 4089 0,'31'2'224'0,"0"-2"-192"16,10 1 45-16,-1-1-61 0,5 0-16 15,-8 0-593-15,-2 0-787 0</inkml:trace>
  <inkml:trace contextRef="#ctx0" brushRef="#br0" timeOffset="35411.17">9904 16293 5166 0,'43'-9'148'0,"9"0"-148"0,16-5-132 15,-25 2-384-15,3-2-3018 0</inkml:trace>
  <inkml:trace contextRef="#ctx0" brushRef="#br0" timeOffset="35542.15">10755 16218 6647 0,'42'0'160'16,"11"0"-24"-16,9-4-136 0,-4-1-12 15,-16 0-1229-15,-5-3-1172 0</inkml:trace>
  <inkml:trace contextRef="#ctx0" brushRef="#br0" timeOffset="35669.19">11863 16255 6695 0,'58'0'0'15,"-4"2"-477"-15,8-2-487 0</inkml:trace>
  <inkml:trace contextRef="#ctx0" brushRef="#br0" timeOffset="35792.86">12773 16359 6963 0,'33'7'232'16,"18"-4"-144"-16,7-2-88 0,4-1-156 15,-18-4-2073-15,-3-6-1569 0</inkml:trace>
  <inkml:trace contextRef="#ctx0" brushRef="#br0" timeOffset="35910.01">13608 16346 7475 0,'0'0'528'0,"58"2"-339"0,-15-2-189 16,3-3 0-16,5-4 0 15,-3-3-221-15,-11 2-843 0,-4-4-2290 0</inkml:trace>
  <inkml:trace contextRef="#ctx0" brushRef="#br0" timeOffset="36181.08">14447 16230 6583 0,'33'-1'520'0,"11"-2"64"16,1 3-452-16,-2-2-8 16,-1 1-124-16,-5 0-16 0,0-2-232 15,-2-2-528-15,3 2-13 0,-1-2-111 16,0 3-721-16,4-2 665 0,3 2 403 15,1 0 541-15,-1 0 12 0,1 2 525 16,-1 0 383-16,-3 0-384 16,0 3-111-16,-4 0 67 0,1-1-268 15,-7 2-72-15,0 0-4 0,-4 1-124 16,-1 3-4-16,1-2-8 0,2 0 4 16,0 0-4-16,-2-2 4 0,2-2-4 15,-6 0-4-15,4-3-300 16,-13-2-448-16,3-4-765 0</inkml:trace>
  <inkml:trace contextRef="#ctx0" brushRef="#br0" timeOffset="36360.22">15704 16029 5922 0,'0'0'608'0,"0"41"-295"16,0-7 35-16,0 7-296 16,12 5-52-16,3 1-268 0,5 5-385 15,1-12-227-15,-4-1-1909 0</inkml:trace>
  <inkml:trace contextRef="#ctx0" brushRef="#br0" timeOffset="49995.68">10844 14453 2277 0,'0'0'1436'16,"0"0"-571"-16,0 0 79 0,0 0-516 16,-35 8-100-16,33-7 73 15,-2 1-253-15,-2-1-36 0,6-1 4 16,2 1-108-16,8 1 52 0,11 2 308 15,3-2-136-15,-1 2-4 0,4-2 13 16,-6 2-241-16,-1-1 0 0,-3 2 0 16,2 0 0-16,-3 1 0 0,1 1 0 15,7 0 0-15,3 0 0 0,11 0 0 16,9-1 0-16,7 1 0 0,8 2 0 16,10-1 0-16,3 0 0 0,3 0 0 15,7 0 0-15,4 1 0 16,6-2 0-16,8 0 0 0,3-1 0 15,5-1 0-15,-1-2 0 0,-5 2 0 16,5 1 0-16,-5 0 0 16,-3-1 0-16,1 1 0 0,-2-3 0 15,7 2 0-15,-1 1 0 0,7-1 0 16,2 1 0-16,1 2 0 0,7 0 0 16,3 2 0-16,-1 0 0 15,0 2 0-15,0 1 0 0,-4-1 0 16,2-1 0-16,-8-1 0 0,-5 0 0 15,-5-2 0-15,-1 2 0 0,-6-4 0 16,-4-2 0-16,-10-1 0 0,-2-3-381 16,-9-10-367-16,-22 1-453 0,-5-9-4421 0</inkml:trace>
  <inkml:trace contextRef="#ctx0" brushRef="#br0" timeOffset="57236">15369 7430 1976 0,'0'0'1681'0,"0"0"24"15,27-42-837-15,-27 31-183 0,0 3 247 16,-6 3-587-16,-5 3-345 16,-5 3 0-16,-5 7 0 0,-6 4 0 15,0 7 0-15,-4 3 0 0,5-1 0 16,1-1 0-16,4-1 0 0,9-3 0 15,3-5 0-15,7-2 0 0,-2-7 0 16,8-1-1117-16,3-1-212 16,3-5-256-16</inkml:trace>
  <inkml:trace contextRef="#ctx0" brushRef="#br0" timeOffset="57392.36">15332 7370 4005 0,'0'0'1917'16,"0"0"-1120"-16,0 0-169 0,0 0-4 15,0 0-412-15,0 0-203 0,0 0-9 16,52 8 0-16,-30-1 0 0,3 0 0 16,-8 1 0-16,-1-1 0 0,-6 5 0 15,-1 1 0-15,-7 2-257 0,-2 4-1103 16,-2-6-453-16,-7-2-1641 0</inkml:trace>
  <inkml:trace contextRef="#ctx0" brushRef="#br0" timeOffset="57814.36">15369 7417 5254 0,'0'0'1192'0,"-23"33"-787"16,9-7 99-16,3 1 28 15,1 5-308-15,4 5-143 0,0 2-81 16,2 4 0-16,-1 2 0 0,5 2 0 15,0 3 0-15,0 3 0 0,0 2 0 16,0 6 0-16,0 7 0 0,0 3 0 16,0 5 0-16,-2 0 0 0,-2 0 0 15,0-2 0-15,4 0 0 16,0-3 0-16,0 1 0 0,4 0 0 16,2-4 0-16,-1 0 0 0,-1-4 0 15,-2-1 0-15,2-2 0 0,-4 1 0 16,0-1 0-16,0-1 0 0,-4-2 0 15,2-3 0-15,-7-3 0 16,-1-4 0-16,4-6 0 0,0-7 0 16,0-3 0-16,1-11 0 0,-1-2 0 15,2-8 0-15,0-4 0 16,2-3 0-16,-2-4 0 0,0 0 0 16,-3-5 0-16,1-9 0 0,0-6 0 15,-2-3-509-15,6 1-195 0,-2 5-865 16,-1 3-4-16,-1 4 277 0</inkml:trace>
  <inkml:trace contextRef="#ctx0" brushRef="#br0" timeOffset="58124.7">15169 9441 2669 0,'0'0'1236'0,"0"0"137"16,0 0-765-16,0 0-240 0,0 0 61 15,0 0-293-15,0 0 92 16,0 0 464-16,-17 35-332 0,17-29-267 16,0-2-93-16,0 2 0 0,0-6 0 15,-4 0 0-15,-2-6 0 0,-1-8 0 16,-7-16 0-16,-3-5 0 15,1-7 0-15,1 0 0 0,9 1 0 16,2 3 0-16,4 8 0 0,6 7 0 16,3 10 0-16,1 10 0 0,-2 7 0 15,3 12 0-15,-1 10 0 0,0 8 0 16,1 5 0-16,-1 1 0 16,4-2 0-16,-1-3 0 0,1-7 0 15,7-6 0-15,-5-7 0 0,5-8 0 16,0-3 0-16,1-6 0 0,-1-8 0 15,0-7 0-15,4-2 0 0,-5-5 0 16,3-4 0-16,-2-5 0 0,-1-7 0 16,1-8 0-16,-4-10 0 15,-7 12-1189-15,0-7-2737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9:15:47.764"/>
    </inkml:context>
    <inkml:brush xml:id="br0">
      <inkml:brushProperty name="width" value="0.05292" units="cm"/>
      <inkml:brushProperty name="height" value="0.05292" units="cm"/>
    </inkml:brush>
  </inkml:definitions>
  <inkml:trace contextRef="#ctx0" brushRef="#br0">1509 1175 4402 0,'0'0'708'0,"0"0"-420"16,0 0-132-16,0 0-72 0,0 0 24 16,0 0 128-16,0 0 28 15,33 18 53-15,19-18 27 0,18 0-204 16,11-2-8-16,3 1 40 0,3 0-92 15,0 1 24-15,2 2 92 0,10 5-196 16,2 0 24-16,13 0 88 16,8 0-36-16,15 0 16 0,11-3 65 15,14 0-157-15,5-1 0 0,9 1 0 16,6-2 0-16,8 3 0 0,4-1 0 16,5 1 0-16,5 0 0 0,1 2 0 15,8-3 0-15,8 0 0 0,2-2 0 16,11-2 0-16,1 0 0 0,11-5 0 15,9-2 0-15,1-5 0 16,7-4 0-16,3-1 0 0,-1-2 0 16,-5-1 0-16,3-1 0 0,-11 3 0 15,-8 0 0-15,-4 1 0 0,-15 3 0 16,-8 3 0-16,-12 3 0 0,-17 2 0 16,-15 5 0-16,-20 1 0 15,-16 1 0-15,-21 7 0 0,-21 2-165 16,-23-2-567-16,-24-2-1701 0,-22-5-1233 15</inkml:trace>
  <inkml:trace contextRef="#ctx0" brushRef="#br0" timeOffset="10886.24">4965 4414 3201 0,'0'0'60'0,"0"0"412"15,0 0-120-15,0 0-72 0,0 0 49 16,0 0-257-16,0 0 56 0,0 0 72 16,0 0-88-16,8-25 0 0,7 20 20 15,1 0-112-15,-1 2 12 0,2 1 12 16,-3 1-44-16,0 1 0 15,5 0 0-15,0 0 0 0,1 1 0 16,7-1 0-16,0 2 8 0,0-1-8 16,6-1 0-16,2 1 4 0,-2-1-4 15,7 0 12-15,3 0 4 0,0 0-12 16,3-1 68-16,1 1-48 16,1-2 12-16,-1 0 24 0,5 0-56 15,0 1 4-15,-3 1-4 0,1-1 4 16,0 1-8-16,1 0 0 0,1 0-4 15,2 0 4-15,-1 0 4 16,3 0 4-16,2 0-8 0,0 0 12 16,0-1-8-16,0-1-4 0,2 0 20 15,0-1-16-15,-2-1 4 0,-1 3 80 16,-3 0-52-16,0 1 4 0,-2 0 44 16,-1 0-76-16,-3 0 20 0,-1 2-12 15,-5 2-16-15,5-1 0 0,5-1 8 16,-2 1 0-16,5-2-8 15,3 0 4-15,-4-1 4 0,4 0-8 16,-2 0 4-16,2 0 8 0,-5 0-4 16,5 0 128-16,-4 0-92 0,2 0 8 15,-3 2 20-15,5 0-64 16,-2 0-4-16,2-1 8 0,0-1-12 16,6 1 0-16,-2-1 13 0,6 0-13 15,0-1 0-15,1 0 0 0,-3-3 4 16,6 0-4-16,-4-1 4 0,1 4 20 15,-1-3-20-15,-6 2 140 16,-2 0-60-16,-2 0 4 0,-3 2 40 16,-3 0-116-16,-2 0 8 0,-3 3-20 15,1-2 4-15,1 2-4 0,-1-2 0 16,0 2 0-16,-1-3 0 0,5 0-4 16,-3 0 8-16,7 0-4 0,-2-3 0 15,4-1 12-15,0-1-12 0,4 0 0 16,-4 2 16-16,2-1-16 15,2 2 4-15,-5 1 4 0,1-1-8 16,-2 1 4-16,2-1 0 0,0 1-4 16,0-2 0-16,2 1 0 0,6 1 0 15,-6-1 0-15,6-1 0 16,-6 2 0-16,2-2 0 0,2 0 8 16,2 1-8-16,-2-1 0 0,0 2 12 15,2 0-12-15,-1-1 40 0,-1 0-36 16,-2 1 20-16,0 0 44 0,2 1-60 15,-2 0 32-15,2-1 12 16,0-2-40-16,2 2-8 0,-2-1 4 16,0 0 8-16,2 0-16 0,3 0 0 15,-1-1 4-15,2 0-4 0,2 0 4 16,-3 0 20-16,5 2-16 0,-2-2 92 16,-1 2-84-16,-3 0 40 0,4 1 32 15,1 0-80-15,-3 0 0 0,4-1 4 16,3 1-8-16,-3 0-4 15,1-1 4-15,1 1 0 0,3-2-4 16,-5 0 0-16,5 1 8 0,-5 0-8 16,0 1 8-16,-1-1 16 0,-5 0-20 15,0-1 96-15,0 2-88 16,-3 0 32-16,-1 0-20 0,4 0-16 16,-6 0-8-16,2 0 4 0,4 0-4 15,-2 0 0-15,5 0-8 0,1-1 4 16,0 0 4-16,3 1-8 0,-1-2-12 15,0 1 20-15,5 1 0 16,-7 0 8-16,7 0-8 0,-5 1 12 16,1 1-8-16,1-2-4 0,-5 1 4 15,-3 0-4-15,0-1 0 0,0 0-4 16,0 0 12-16,7 0-8 0,-5 0 0 16,0 0-8-16,5 0 8 0,-7 0 0 15,4 0 0-15,-3 0 0 0,3-1 0 16,-2 0 8-16,5 1-8 0,-7-1 0 15,4-1 4-15,-4 0-4 16,5 1 0-16,-3 0 4 0,2-1-4 16,3 2 0-16,-1-1-4 0,3 1 4 15,-3-2 0-15,5 2 4 0,-1 0-4 16,1 0 0-16,1 0 4 16,5 0-4-16,2 0 4 0,-2 1 28 15,-1 1-20-15,-1 0-4 0,-2-1 0 16,1-1-8-16,-1 0 8 0,-2 0-4 15,-1 0-4-15,1 0 0 16,-3 0 12-16,-1-1-12 0,-7-1 68 16,2 0-64-16,-8 1 24 0,0 0-19 15,-8-1-9-15,-2 0 0 0,-15 0 0 16,-2 1 0-16,-12-2-117 0,-7 1-271 16,-5 0-52-16,-1 1 112 0,-6-1-85 15,-2 1 25-15,2 1 72 0,-4-1-316 16,4 1 176-16,-4 0-205 0,2-2-1340 0</inkml:trace>
  <inkml:trace contextRef="#ctx0" brushRef="#br0" timeOffset="18206.66">12275 3711 3249 0,'0'0'820'0,"0"0"-580"16,0 0 197-16,0 0-217 16,0 0 24-16,0 0 272 0,0 0-216 15,0 0-52-15,0 0 73 0,-11-1-217 16,22-2-8-16,-3 1 40 0,-2-1-108 15,0 1 36-15,-2 2 80 16,-2-1-44-16,3 1 40 0,-5 0 124 16,0 0-172-16,0 0-20 0,0 0 0 15,0 0-64-15,0 0-8 0,0 0 16 16,6 0 4-16,2 1-20 0,9 1 56 16,5-2-56-16,9 0 12 0,0 0 0 15,4-3-8-15,-1 2-4 0,7-2 0 16,0 1 0-16,3 0 0 0,3-1 0 15,1 2 4-15,-1 1-4 0,9 0 0 16,2-2 0-16,2 2 0 16,6-1 0-16,2 0 0 0,3-1 0 15,-3 1 0-15,4 0 8 0,3 0-8 16,-3 0 0-16,-4 1 0 16,2 0 0-16,3 0 0 0,-5 0-36 15,-4 0 24-15,-2 0 0 0,0 1-8 16,-2-1 20-16,-4 0 0 0,8 0-4 15,-2 0 4-15,2-1 0 16,-2-1-64-16,6 1 24 0,-4-3 32 16,0 1-52-16,5 0 40 0,-1-2 16 15,4 1-16-15,3-1 20 0,-3 0-4 16,2 1 16-16,-1 0-12 0,-3 1 8 16,6-1 4-16,-1 1-8 0,-1-1 8 15,-1-2-4-15,1 1-8 0,-6-1 0 16,0 0-12-16,1-1 12 0,-1 2 0 15,6-1-16-15,-1 1 16 0,1 1 0 16,-2 2 0-16,-7 0 0 16,-1 1 4-16,-13 0 4 0,-9 0-8 15,-7-1 0-15,-8 2-8 0,-11 0 8 16,-10 0-324-16,-1 0-248 16,-5 0-225-16,-5-1-1380 0,-7-5-1320 0</inkml:trace>
  <inkml:trace contextRef="#ctx0" brushRef="#br0" timeOffset="29219.34">2423 6327 2865 0,'0'0'888'0,"0"0"-532"16,0 0 157-16,0 0-141 0,0 0-28 16,0 0 272-16,0 0-236 0,0 0-79 15,0 0 87-15,-25-6-204 16,25 5-20-16,0 0 68 0,0 0-164 16,0 1 4-16,0 0-24 0,0 0-48 15,4 0 0-15,-4 0-4 0,2 0-8 16,6 0 12-16,-4 2 16 15,9-1 4-15,-1-1-20 0,9 0 60 16,4 0-44-16,0-3 36 0,1 0 48 16,1-1-92-16,-4 1 36 0,4 1 20 15,-2-1-64-15,2 2 24 0,-1-2-11 16,3 1-13-16,4 0 0 0,3-2 0 16,3 0 0-16,6-1 0 15,-3-1 0-15,5 1 0 0,1 0 0 16,1-1 0-16,3 1 0 0,0 1 0 15,-1 0 0-15,1 1 0 0,-4 1 0 16,1-1 0-16,-3 2 0 16,-3 1 0-16,-1 0 0 0,-5 0 0 0,0 0 0 15,-2 3 0-15,-2-2 0 0,2 2 0 16,2-1 0-16,-1 1 0 16,1 0 0-16,0 0 0 0,0 0 0 15,0-1 0-15,-1 0 0 0,1-1 0 16,0 1 0-16,0 0 0 15,0 0 0-15,-1 1 0 0,-3 0 0 16,-2-1 0-16,2 1 0 0,-2 0 0 16,4 1 0-16,-2-2 0 0,2 1 0 15,2-1 0-15,1-2 0 0,-1 2 0 16,0 0 0-16,0 1 0 0,-2 0 0 16,2 1 0-16,-3 0 0 15,-6 1 0-15,1-1 0 0,0 2 0 16,-2-2 0-16,2 1 0 0,4-1 0 15,0-2 0-15,5 1 0 0,-1-2 0 16,4 0 0-16,0 0 0 0,3 0 0 16,1-1 0-16,3 0 0 0,-5 1 0 15,3 0 0-15,-3 0 0 0,1-1 0 16,-3 1 0-16,4-1 0 16,-5 0 0-16,5 0 0 0,-4 0 0 15,1 0 0-15,1 0 0 0,-1 0 0 16,-5 0 0-16,2 0 0 15,0 2 0-15,-1 1 0 0,-7 1 0 16,2 0 0-16,2 1 0 0,-4-1 0 16,6-1 0-16,0 0 0 0,5-2 0 15,5 1 0-15,1-2 0 0,-1 0 0 16,7 0 0-16,-2-3 0 0,1 2 0 16,-1-1 0-16,0 2 0 15,-1 0 0-15,3 0 0 0,-2 0 0 16,-5 0 0-16,1 0 0 0,-5 0 0 15,3 1 0-15,1-1 0 0,-3 0 0 16,3 0 0-16,-1-1 0 0,-3 0 0 16,5-2 0-16,-3 0 0 15,3 0 0-15,-7 1 0 0,2 1 0 16,-5 0 0-16,-7 1 0 0,-4 0 0 16,-3 1 0-16,-7 0 0 0,-5 3-541 15,-3-2-471-15,-14-2-2818 0</inkml:trace>
  <inkml:trace contextRef="#ctx0" brushRef="#br0" timeOffset="42448.13">13598 10937 2809 0,'0'0'328'0,"0"0"909"0,0 0 87 15,0 0-660-15,0 0-115 0,0 0 199 16,0 0-464-16,0 0-64 0,16 5-191 15,-16-5-29-15,0 0 0 0,0-1 0 16,-2 1 0-16,2 0 0 0,0 1 0 16,0 6 0-16,6 12 0 15,0 15 0-15,5 10 0 0,3 9 0 16,-3 5 0-16,-9 2 0 0,-2 8 0 16,0 4 0-16,-2 5 0 15,-7 2 0-15,-1-2 0 0,-2-1 0 16,1-5 0-16,5-5 0 0,-2-3 0 15,8-4 0-15,0-3 0 0,0-3 0 16,0-7 0-16,0-8 0 0,0-5 0 16,0-9 0-16,0-8 0 0,0-5-77 15,4-9-635-15,-4-2-1325 16,0-8-740-16</inkml:trace>
  <inkml:trace contextRef="#ctx0" brushRef="#br0" timeOffset="42912.16">13622 10794 3157 0,'0'0'860'0,"0"0"-163"0,0 0 327 16,0 0-456-16,0 0-167 0,0 0 203 15,0 0-284-15,0 0-128 0,0 0 4 16,0 0-136-16,44-21 53 0,20 29-113 16,18 0 0-16,9-1 0 15,9-1 0-15,5-1 0 0,11-3 0 16,4-1 0-16,6-1-73 0,0 0-123 16,4-2 16-16,-2-2 84 0,-4-1 96 15,-6-1-8-15,-8-2-4 16,-7 0 12-16,-12 0 52 0,-8 0-44 15,-13 0-8-15,-12 4 0 0,-6-1-316 16,-15 5-132-16,-6 0-745 0,-15 1-228 16,-5 1-255-16</inkml:trace>
  <inkml:trace contextRef="#ctx0" brushRef="#br0" timeOffset="43235.03">15813 10745 6106 0,'0'0'244'0,"0"0"101"16,0 0 43-16,0 0-260 0,0 0 96 15,3 47 108-15,-6-13-248 16,-1 9 12-16,4 8 36 0,0 8-40 15,4 12-71-15,-1 10-21 0,1 8 0 16,-4 6 0-16,0-2 0 0,-7 2 0 16,-1-1 0-16,-2-5 0 0,4-5 0 15,-1-6 0-15,-1-11 0 16,0-6 0-16,0-7 0 0,6-7 0 16,-3-5 0-16,5-8-409 0,-4-8-972 15,2-8-283-15,-6-8-785 0</inkml:trace>
  <inkml:trace contextRef="#ctx0" brushRef="#br0" timeOffset="43621.85">13556 12203 4382 0,'0'0'1160'16,"0"0"-316"-16,0 0-423 0,0 0 227 15,68-14-228-15,-20 12-103 0,20 2-317 16,17 2 0-16,18 1 0 16,27 2 0-16,15 1 0 0,16 1 0 15,9 2 0-15,4 0 0 0,-7 1 0 16,0 0 0-16,-9-3 0 0,-5-1 0 16,-7-3-209-16,-9-1-211 0,-11-1 176 15,-21-1-124-15,-30-1-177 16,-17-5-555-16</inkml:trace>
  <inkml:trace contextRef="#ctx0" brushRef="#br0" timeOffset="44381.56">14708 10878 5106 0,'-44'19'20'16,"3"3"-8"-16,-7 10 20 15,-3 6 288-15,-7 5-140 0,-2 4-24 16,-6 3 60-16,-9 3-204 0,1 0 12 16,-1-2-24-16,-1-2 8 0,6-4-8 15,8-5 0-15,10-7-20 16,11-5-228-16,18-9-572 0,12-8-93 15,11-8-315-15</inkml:trace>
  <inkml:trace contextRef="#ctx0" brushRef="#br0" timeOffset="44567.44">15142 11044 6318 0,'0'0'180'0,"16"39"-160"0,-26-5-20 16,-21 4-48-16,-13 7 44 0,-13 5-172 15,-18 4 60-15,-12 8 108 0,-14 3-604 16,-9 4-192-16,-1 2 79 16,1-4-79-16,11-2 552 0,14-10-28 15,21-9-337-15,23-16-15 0,16-9-808 0</inkml:trace>
  <inkml:trace contextRef="#ctx0" brushRef="#br0" timeOffset="44767.16">15379 11514 6755 0,'95'-13'92'16,"-12"11"8"-16,-4 3-96 0,-32 14 12 16,-20 8-16-16,-21 6 0 15,-18 7-40-15,-23 7 40 0,-23 7-4 16,-21 5-16-16,-12 6-12 0,-12 0 4 16,-2 1-20-16,7-5 48 0,16-8 56 15,18-8-12-15,22-12-44 0,22-10-20 16,20-10-501-16,14-7-219 0,15-4-613 15,12-5 849-15,-3 0 296 0,3 0-976 0</inkml:trace>
  <inkml:trace contextRef="#ctx0" brushRef="#br0" timeOffset="44846.07">15073 12375 844 0,'-57'14'0'0</inkml:trace>
  <inkml:trace contextRef="#ctx0" brushRef="#br0" timeOffset="52113.28">9071 8422 2545 0,'0'0'1724'16,"0"0"-1355"-16,0 0-249 0,0 0 32 15,0 0-136-15,47 2 72 0,-18-4 172 16,8 2-156-16,5 0-12 0,1 0 48 16,9 2-68-16,6 2-4 0,6-1 68 15,4 2-60-15,6 1-8 0,9 1-28 16,2 0-36-16,4 1-4 0,10 0 4 16,2-1 4-16,9 1-8 15,5 0 4-15,7-2 4 0,4 1-8 16,5-2 32-16,9-2-28 0,3-1 20 15,4 0-12-15,6-1 0 0,8-1-12 16,-2 0 0-16,8 0 4 16,3 0-4-16,2 0 0 0,-3 0 0 15,9 0 0-15,0 0 8 0,1 1-8 16,1 1 0-16,2 0 0 16,2-1 0-16,0 0 0 0,0-1 0 15,6 0-4-15,2 0 4 0,-1 0 0 16,3 0-4-16,6 1 4 0,-5 1 0 15,5 1 4-15,-1 1-4 0,-5 0 44 16,0 1 8-16,1 1 88 0,-7 1 145 16,2 0-137-16,-6 1-16 0,-4-2-8 15,-2-1-120-15,-7 0 0 0,-6-1-4 16,-7-2-68-16,-12 0-84 0,-9-1-281 16,-15-1-39-16,-9 0-60 15,-34-1-593-15,-19-2-163 0</inkml:trace>
  <inkml:trace contextRef="#ctx0" brushRef="#br0" timeOffset="66708.36">27627 10489 2100 0,'0'0'24'0,"0"0"3078"15,0 0-2306-15,0 0-272 0,0 0 133 16,0 0-361-16,0 0-28 16,0 0 112-16,0 0-335 0,21 15-45 15,-19-12 0-15,0-2 0 0,-2 1 0 16,0 0 0-16,0 0 0 0,0-1 0 15,-6-1 0-15,-5 1 0 16,-1-1 0-16,-5 0 0 0,3-2 0 16,2-4 0-16,-1-1 0 0,5-2 0 15,0-1 0-15,3-2 0 0,3 3 0 16,0-3 0-16,2 0 0 16,2 4 0-16,0-1 0 0,3 6 0 15,1-2 0-15,2 3 0 0,9-2 0 16,1 3 0-16,1 1 0 0,1 6 0 15,-1 2 0-15,-4 3 0 0,-1 3 0 16,-4 2 0-16,-1 0 0 0,-3 2 0 16,-4-2 0-16,-2-1 0 0,0-3 0 15,-2-1 0-15,0-1 0 16,-2-4 0-16,-1-3 0 0,1 0 0 16,-2-1 0-16,-4-2 0 0,-5 0 0 15,-1-4 0-15,-1-2 0 0,3-3 0 16,-1 0 0-16,3-1 0 15,2 0 0-15,-1 0 0 0,5 1 0 16,0 2 0-16,4 2 0 0,2 1 0 16,-2 1 0-16,2-1 0 0,0-2 0 15,0 4 0-15,2-2 0 0,6 1 0 16,4 0 0-16,7 0 0 16,4 0 0-16,0 3 0 0,-5 2 0 15,-5 1 0-15,-5 0 0 0,-4 1 0 16,0 0 0-16,2 1 0 0,-2 3 0 15,1-1 0-15,-1 1 0 0,-4 2 0 16,0-2 0-16,0 0 0 0,-7 2 0 16,1-1 0-16,-6 1 0 0,-3-2 0 15,-1-2 0-15,-3-5 0 0,5-1 0 16,1 0 0-16,1-4 0 16,0-3 0-16,1-1 0 0,3-5 0 15,2 1 0-15,2-1 0 16,4 0 0-16,4 4 0 0,4-2 0 0,4 0 0 15,5 2 0-15,-3 0 0 0,3 2 0 16,0 4 0-16,-5 2 0 16,-2 1 0-16,-1 0 0 0,-5 7 0 15,-2 6 0-15,-4 1 0 0,-2 2 0 16,-7-6-1197-16</inkml:trace>
  <inkml:trace contextRef="#ctx0" brushRef="#br0" timeOffset="71394.56">16314 11215 1800 0,'0'0'2145'0,"0"0"-1276"0,0 0 667 16,0 0-759-16,0 0-125 0,0 0-239 15,0 0-413-15,0 0 0 0,-17-15 0 16,17 15 0-16,11-2 0 0,9 1 0 16,9-3 0-16,6-1 0 0,2-3 0 15,-1 0 0-15,-3-2 0 0,-2 3 0 16,-4-1 0-16,-1 3 0 16,-5-1 0-16,4 1 0 0,-2 1 0 15,-7 0 0-15,-1 0 0 0,-9 3-29 16,2 0-823-16,-6 1 96 15,-2 0-281-15,0 0-1604 0</inkml:trace>
  <inkml:trace contextRef="#ctx0" brushRef="#br0" timeOffset="71799.6">16518 11210 5718 0,'0'0'905'0,"0"0"43"0,0 0-408 15,0 0-459-15,0 0-81 0,0 0 0 0,0 0 0 16,0 0 0-16,0 0 0 16,0 41 0-16,11-6 0 0,-5 3 0 15,0 3 0-15,-2 5 0 0,0 6 0 16,-4 5 0-16,0 2 0 16,0 2 0-16,-4-3 0 0,0-4 0 15,-2-5 0-15,2-5 0 0,-2-7 0 16,6-4 0-16,0-6 0 0,0-5 0 15,6-8 0-15,-6-6 0 0,2-5 0 16,-2-3 0-16,2-3-269 0,-2-7-1704 16,-2 0-244-16</inkml:trace>
  <inkml:trace contextRef="#ctx0" brushRef="#br0" timeOffset="72062.72">16289 12008 6086 0,'0'0'961'0,"0"0"184"0,0 0-1145 16,0 0 0-16,0 0 0 0,52 8 0 15,-5-8 0-15,15-1 0 0,10-4 0 16,-3 1 0-16,1 3 0 0,-4 1 0 16,-8 0 0-16,-19 3 0 0,-8-3-5503 15</inkml:trace>
  <inkml:trace contextRef="#ctx0" brushRef="#br0" timeOffset="76085.19">27687 11805 2353 0,'0'0'204'0,"0"0"-28"16,0 0 1829-16,0 0-1389 0,0 0-164 16,0 0 140-16,0 0-472 0,0 0-47 15,6 3 27-15,-6-1-92 0,0 0-8 16,0 0 80-16,2 0 48 15,-2 1 80-15,0-1 216 0,0 2-220 16,0-2-12-16,0 3 65 0,0-2-257 16,-4 2 0-16,-4 1 0 0,-7 1 0 15,1-2 0-15,-3-1 0 16,5-3 0-16,4-1 0 0,2 0 0 16,1-2 0-16,3-1 0 0,0 0 0 15,-2-4 0-15,2-2 0 0,0-4 0 16,2-1 0-16,2-1 0 0,4 3 0 15,5 2 0-15,-1 0 0 0,4 3 0 16,5 2 0-16,0 2 0 0,-1 3 0 16,-1 2 0-16,-3 4 0 0,-1 3 0 15,-5 0 0-15,-2 4 0 16,-4-1 0-16,-2 3 0 0,-4 0 0 16,-4 0 0-16,-3-2 0 0,-1 0 0 15,0 1 0-15,-1-3 0 0,1 0 0 16,-1-4 0-16,1-4 0 15,0 0 0-15,1-3 0 0,1 0 0 16,2-5 0-16,1 3 0 0,1-5 0 16,0-3 0-16,0-3 0 0,0 0 0 15,4 2 0-15,2 3 0 16,0 2 0-16,4 0 0 0,0 0 0 16,6 0 0-16,7-2 0 0,5 1 0 15,3 1 0-15,0 4 0 0,-8 2 0 16,-5 0 0-16,-4 2 0 0,-4 4 0 15,-4 3 0-15,-2 3 0 0,-6 6 0 16,-6-1 0-16,-1-1 0 16,-3 0 0-16,1-2 0 0,0-3 0 0,7-4 0 15,4-3 0-15,2-2 0 16,4-3 0-16,0-2-257 0,0-9-1680 0</inkml:trace>
  <inkml:trace contextRef="#ctx0" brushRef="#br0" timeOffset="77419.53">28074 10628 5758 0,'0'0'969'0,"0"0"367"16,0 0-1207-16,0 0-129 0,0 0 0 15,0 0 0-15,0 0 0 0,0 0 0 16,0 0 0-16,0 0 0 0,0 28 0 15,4 3 0-15,0 8 0 0,2 6 0 16,-4 6 0-16,-2 7 0 0,0 11 0 16,-2 7 0-16,-4 3 0 15,-2 2 0-15,-1-5 0 0,-1-2 0 16,0-6 0-16,1-4 0 0,3-8 0 16,0-8 0-16,2-8 0 0,0-10 0 15,2-11 0-15,2-10 0 0,0-5 0 16,0-4 0-16,0-6 0 15,2-6 0-15,2-8 0 0,0-4 0 16,2-4 0-16,-2-2 0 0,-4 9-693 16,2-6-968-16</inkml:trace>
  <inkml:trace contextRef="#ctx0" brushRef="#br0" timeOffset="77808.6">28100 10627 3853 0,'0'0'1197'0,"0"0"167"0,0 0-579 15,15-34-221-15,-13 31-135 0,0 0-429 16,-2 2 0-16,0 4 0 0,-4 8 0 16,-4 10 0-16,-5 7 0 15,-3 2 0-15,-7 1 0 0,0-2 0 16,-2 1 0-16,1 0 0 0,1-4 0 15,4-4 0-15,5-3 0 0,3-7 0 16,5-5 0-16,4-5 0 0,2-2 0 16,2-6-301-16,2 0-1100 15,7-13-2320-15</inkml:trace>
  <inkml:trace contextRef="#ctx0" brushRef="#br0" timeOffset="77980.53">28036 10596 6106 0,'0'0'1153'16,"0"0"-220"-16,52 31-933 0,-23-23 0 16,6-1 0-16,6 2 0 0,1 0 0 15,-3 1 0-15,0 0 0 0,-4-1 0 16,-8-1 0-16,-6-3 0 16,-9-1 0-16,-5-3 0 0,-7 2 0 15,0-2-1277-15,-4-1-2245 0</inkml:trace>
  <inkml:trace contextRef="#ctx0" brushRef="#br0" timeOffset="78691.81">28756 10670 5654 0,'0'0'1001'0,"0"0"-149"15,0 0-167-15,0 0-685 0,0 0 0 16,4 49 0-16,-2-10 0 0,0 8 0 15,-2 2 0-15,-2-2 0 0,0 0 0 16,-2-2 0-16,-2-3 0 16,-3-2 0-16,3-5 0 0,0-5 0 15,0-9 0-15,6-7 0 0,2-11-137 16,2-3-1664-16,6-10-4281 0</inkml:trace>
  <inkml:trace contextRef="#ctx0" brushRef="#br0" timeOffset="79038.87">28975 10667 6226 0,'0'0'1065'15,"0"0"-164"-15,0 0-901 0,0 0 0 16,-33-5 0-16,14 15 0 0,1 4 0 16,-3 7 0-16,4 4 0 0,3 5 0 15,1 8 0-15,3 5 0 0,4 6 0 16,4 2 0-16,2-2 0 15,4-6 0-15,8-6 0 0,7-8 0 16,4-8 0-16,6-7 0 0,2-9 0 16,-2-6 0-16,-2-12 0 0,-5-9 0 15,-1-6 0-15,-7-6 0 0,-1-2 0 16,-5-4 0-16,-4-2 0 16,-2-2 0-16,0-1 0 0,-2 2 0 15,0 3 0-15,0 8 0 0,2 11 0 16,0 9 0-16,-2 7 0 0,3 3 0 15,-3 1 0-15,0 1 0 0,0 5-369 16,2 1-1204-16,-2 4-672 0</inkml:trace>
  <inkml:trace contextRef="#ctx0" brushRef="#br0" timeOffset="79332.78">29428 10855 7967 0,'0'0'225'0,"-27"-36"-225"0,10 22 0 16,-1 7 0-16,-3 5 0 0,-2 5 0 15,0 7 0-15,1 4 0 0,5 7 0 16,3 3 0-16,5 4 0 0,9 2 0 16,4-1 0-16,9-2 0 15,5-5 0-15,7-4 0 0,4-4 0 16,4-7 0-16,-4-7 0 0,2-4 0 16,-4-11 0-16,-6 2-949 0,-7-5-1592 0</inkml:trace>
  <inkml:trace contextRef="#ctx0" brushRef="#br0" timeOffset="79517.16">29547 10537 7035 0,'0'0'432'16,"0"0"293"-16,-26 53-725 16,11-19 0-16,5 3 0 0,-3 4 0 15,3 4 0-15,2 2 0 0,-1 1 0 16,5 2 0-16,2 0 0 0,2-3 0 15,0-3 0-15,2-5 0 0,7-14 0 16,-3-10-1513-16,2-10-1165 0</inkml:trace>
  <inkml:trace contextRef="#ctx0" brushRef="#br0" timeOffset="79737.39">29643 10645 7059 0,'0'0'636'0,"0"0"-139"16,-21 55-497-16,13-29 0 16,1 6 0-16,-1 4 0 0,2-2 0 15,-2 3 0-15,3 0 0 0,-1-2 0 16,0-2 0-16,2-3 0 16,0-6 0-16,0-8-553 0,2-7-2344 15,2-7-1497-15</inkml:trace>
  <inkml:trace contextRef="#ctx0" brushRef="#br0" timeOffset="80157.34">29667 10532 7235 0,'0'0'916'16,"0"0"-875"-16,0 0-41 0,0 0 0 15,38-40 0-15,-24 34 0 0,-2 3 0 16,-3 3 0-16,1 6 0 15,-2 1 0-15,1 5 0 0,-3 2 0 0,-2 4 0 16,-2 2 0-16,-2-1 0 16,0 2 0-16,-4 0 0 0,-4-2 0 15,-3 1 0-15,-3-1 0 0,-3-1 0 16,-1-2 0-16,-1-1 0 16,-4-1 0-16,5-2 0 0,1-3 0 15,7-3 0-15,2-2 0 0,8-1 0 16,0 0 0-16,4 1 0 0,12 6 0 15,3 0 0-15,1 2 0 0,1 1 0 16,-2 2 0-16,-1 2 0 0,1 1 0 16,0 2 0-16,-7 0 0 15,-2 4 0-15,-4-2 0 0,-6 2 0 16,-2 2 0-16,-8-2 0 0,-4 0 0 16,-5-1 0-16,-4-3 0 0,-2 0 0 15,-3-5 0-15,-1-6 0 16,-2-5 0-16,4-4 0 0,2-5 0 15,4-6 0-15,5-3 0 0,5 2-401 16,7-3-1376-16</inkml:trace>
  <inkml:trace contextRef="#ctx0" brushRef="#br0" timeOffset="83567.19">30670 10994 1872 0,'0'0'180'0,"29"-38"2654"16,-19 21-1678-16,-6 6-255 15,-4 3 348-15,0 3-1249 0,-4 1 0 16,-6-2 0-16,-11 2 0 0,0 0 0 16,-3 4 0-16,-1 0 0 0,6 5 0 15,1 0 0-15,1 3 0 0,3 2 0 16,3 1 0-16,3 0 0 15,4-3 0-15,4-1 0 0,8 2 0 16,7 3 0-16,3-1 0 0,7 3 0 16,-2-3 0-16,2 0 0 0,-7-1 0 15,1-3 0-15,-7 1 0 0,-1 1 0 16,-7-1 0-16,-4 5 0 16,-2-1 0-16,-5 1 0 0,-3 0 0 15,-4 0 0-15,-1-3 0 0,1-1 0 16,1-3 0-16,-1-2 0 0,6-1 0 15,-1-3 0-15,1 0 0 0,2-3 0 16,0-1 0-16,-3-2 0 0,5 0 0 16,0-3-981-16,0 1-200 15,4-3-2176-15</inkml:trace>
  <inkml:trace contextRef="#ctx0" brushRef="#br0" timeOffset="83707.3">30837 11025 7459 0,'0'0'733'16,"-29"40"-733"-16,15-19 0 0,-1-2 0 16,3 0 0-16,2-1 0 0,1-5 0 15,5-4 0-15,2-4 0 0,2-1 0 16,0-2 0-16,4 0-1357 16,3-7-1401-16</inkml:trace>
  <inkml:trace contextRef="#ctx0" brushRef="#br0" timeOffset="83817.07">30976 10572 4610 0,'0'0'36'0,"0"0"-36"16,0 0-377-16,0 0-911 0,0 0-1349 0</inkml:trace>
  <inkml:trace contextRef="#ctx0" brushRef="#br0" timeOffset="84051.49">31052 10611 5182 0,'0'0'1236'16,"-25"59"-423"-16,15-24 148 16,2-1-961-16,0 6 0 0,1 2 0 15,1-1 0-15,-2 3 0 0,0 0 0 16,-3 0 0-16,1-1 0 0,0-6 0 15,1-6 0-15,7-7 0 0,2-9 0 16,2-6 0-16,7-9 0 0,-1-1-921 16,2-9-1764-16</inkml:trace>
  <inkml:trace contextRef="#ctx0" brushRef="#br0" timeOffset="84532.8">31021 11033 7239 0,'0'0'628'15,"0"0"-303"-15,0 0-325 0,0 0 0 0,42-19 0 16,-26 6 0-16,-1-2 0 16,-3-1 0-16,-4 0 0 0,1-1 0 15,-7 1 0-15,-2 4 0 0,0 3 0 16,-2 3 0-16,-5 4 0 16,-1 2 0-16,-4 8 0 0,-7 9 0 15,0 6 0-15,3 5 0 0,4 2 0 16,5-4 0-16,5 0 0 0,2-4 0 15,9-2 0-15,7-4 0 0,3-5 0 16,3-4 0-16,1-5 0 0,2-2 0 16,-4-7 0-16,-3-1 0 15,-3-1 0-15,-3 1 0 0,-2 3 0 16,-1 2 0-16,-5 1 0 0,-2 2 0 16,0 7 0-16,0 5 0 0,-2 6 0 15,0 1 0-15,-4-1 0 0,0-4 0 16,2-8 0-16,2-1 0 15,-2-4 0-15,2-1 0 0,0-1 0 16,2-9 0-16,4-10 0 0,0-3 0 16,4-5 0-16,3-1 0 0,-1 2 0 15,1 1 0-15,1 5 0 0,-4 7 0 16,-1 6 0-16,-5 4 0 16,0 4 0-16,-2 3 0 0,2 7 0 15,-4 9 0-15,0 4 0 0,-2 3 0 16,-2 0 0-16,2-3 0 0,2 1 0 15,0-3 0-15,2-3 0 0,0-6-2034 16,0-5-779-16</inkml:trace>
  <inkml:trace contextRef="#ctx0" brushRef="#br0" timeOffset="84752.6">31528 10956 3573 0,'0'0'3090'0,"0"0"-1950"0,-4-38-751 0,-7 34-389 15,-5 4 0-15,-3 2 0 16,-6 7 0-16,0 5 0 0,3 3 0 16,1 2 0-16,5 2 0 0,5 1 0 15,7 0 0-15,4 1 0 0,2-1 0 16,6-3 0-16,7-1 0 16,1-4 0-16,5-6 0 0,2-4 0 15,0-4 0-15,-1-1 0 0,1-9-1625 16,-8 2-436-16,-3-3-1293 0</inkml:trace>
  <inkml:trace contextRef="#ctx0" brushRef="#br0" timeOffset="85111.62">31590 11092 4514 0,'0'0'2473'0,"49"-7"-1765"0,-20-3-211 16,-2-2-497-16,-4-1 0 0,-4-2 0 15,-5-2 0-15,-6 0 0 0,-6-1 0 16,-2-1 0-16,-6 0 0 15,-6 2 0-15,-5 4 0 0,-4 5 0 0,1 5 0 16,-3 3 0-16,0 8 0 16,1 6 0-16,-1 7 0 0,4 1 0 15,5 3 0-15,8 2 0 0,6 0 0 16,12 0 0-16,7-1 0 16,3-3 0-16,5-3 0 0,2-3 0 15,0-1 0-15,2-4 0 0,-2-1 0 16,0-3 0-16,-4 1 0 0,-5-1-393 15,-5-3-3-15,-5 0 120 0,-6-3 140 16,-2-1 136-16,-2 0 108 0,3-1 708 16,-3 0-539-16,0-6-277 15,4-8 0-15,2-15 0 0,4-8 0 16,3-7 0-16,1 0 0 0,1 9 0 16,1 3 0-16,1 3 0 0,-3 7 0 15,-2 3 0-15,-3 3 0 0,-1 3 0 16,-2 3-1253-16,-2-2-3005 0</inkml:trace>
  <inkml:trace contextRef="#ctx0" brushRef="#br0" timeOffset="90482.85">27309 11185 1600 0,'0'0'280'0,"0"0"281"16,0 0 1223-16,0 0-1395 0,56-8-45 15,-23-1-136-15,6 1-112 0,2 2 96 16,1-1-112-16,-3 2-12 0,2 0 48 15,-8 1-112-15,-4 1-4 0,-8 2 0 16,-9 0-4-16,-6 1 4 0,-6 0-4 16,0 0-24-16,-4 0-44 15,-6 1 0-15,-7 3-132 0,-1 0 100 16,-3-1-44-16,1-1-20 0,1-1 152 16,-4-1 16-16,0 0 44 0,-1-1 168 15,-1-2 156-15,0-1-252 0,2-1 48 16,-2 1-16-16,3-1-144 15,1-1 4-15,2 1 4 0,3 0-4 0,8 3-8 16,1-1 32-16,5 1-28 16,2 2 80-16,5 0 68 0,11 0-144 15,15 1-4-15,12 4-4 0,11-2-108 16,2 0-60-16,0 0-276 16,-2-1 80-16,-7 0 88 0,-8-1-176 15,-12 1 339-15,-10-1 25 0,-9-1 60 16,-8 1 28-16,-2 0 12 0,-8-1 525 15,-9 1-273-15,-6 1-88 0,0-2 52 16,-3 0-164-16,-1 0-4 0,0 0 28 16,0 0-84-16,0 0 4 0,2 0 8 15,2 0-8-15,2 0-8 16,7 0 20-16,1 0-8 0,7 0-12 16,4 0 36-16,2 0-32 0,2 0-8 15,4 0 8-15,10 0 16 0,15 0 76 16,11 0 132-16,7-1-116 15,3 0-8-15,-3 1 92 0,-1 0-111 0,-3 0 31 16,-10 1 96-16,-10 1-208 16,-8-1 8-16,-9-1 32 0,-6 1-12 15,-4 0 68-15,-13 2 332 0,-14 0-400 16,-8 1-16-16,-5 2-16 16,1-1-144-16,4-1-128 0,4 2-561 15,8-4-215-15,0-1-825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06:52.307"/>
    </inkml:context>
    <inkml:brush xml:id="br0">
      <inkml:brushProperty name="width" value="0.05292" units="cm"/>
      <inkml:brushProperty name="height" value="0.05292" units="cm"/>
      <inkml:brushProperty name="color" value="#FF0000"/>
    </inkml:brush>
  </inkml:definitions>
  <inkml:trace contextRef="#ctx0" brushRef="#br0">21285 2178 1564 0,'0'0'80'16,"0"0"593"-16,0 0 763 0,0 0-904 15,0 0 201-15,0 0-145 0,0 0-156 16,0 0 93-16,0 0-253 15,4-20-32-15,0 14 196 0,3 0-232 16,1 1-24-16,0-2 84 0,7 1-231 16,1-1-33-16,5-1 0 15,10-2 0-15,4 0 0 0,4-3 0 16,13-3 0-16,2 1 0 0,1 1 0 16,-3-2 0-16,-4 5 0 0,-15 3 0 15,-13 6 0-15,-13 2 0 0,-7 4 0 16,-15 11 0-16,-22 10 0 0,-17 8 0 15,-6 4 0-15,-6 0 0 0,6-1 0 16,-2 1 0-16,4-1 0 0,2-2 0 16,9-2 0-16,4-1 0 0,3-5 0 15,11-5 0-15,11-4 0 16,7-9 0-16,9-1 0 0,4-2 0 16,13 1 0-16,16-3 0 0,16-1 0 15,11-3 0-15,8-4 0 0,3-1 0 16,1 0 0-16,4 5 0 15,-5 1 0-15,-20 0-961 0,-10 0-1508 0</inkml:trace>
  <inkml:trace contextRef="#ctx0" brushRef="#br0" timeOffset="3858.63">20043 15148 1892 0,'0'0'2309'0,"0"0"-1484"0,0 0-93 0,0 0 181 16,0 0-513-16,0 0-96 16,27 39 88-16,-27-11-180 0,0 4 1 15,0 0-213-15,0 0 0 0,2 4 0 16,0-2 0-16,0 2 0 16,-2-2 0-16,0-2 0 0,0-1 0 15,0-4 0-15,-2-3 0 0,-2-6 0 16,0-3-77-16,1-6-1419 15,3-4-1-15,-2-5-628 0</inkml:trace>
  <inkml:trace contextRef="#ctx0" brushRef="#br0" timeOffset="4064.06">20049 15084 5442 0,'0'0'1040'0,"0"0"-423"0,0 0 159 15,35-26-459-15,-16 18-317 0,-1 2 0 16,1 2 0-16,4 0 0 16,-1 1 0-16,3 0 0 0,-2-1 0 15,4 1 0-15,-2 2-117 0,-3 0-423 16,-1 1-1065-16,-6 1-396 0,-9 4-1860 16</inkml:trace>
  <inkml:trace contextRef="#ctx0" brushRef="#br0" timeOffset="4251.22">20128 15346 5430 0,'0'0'880'0,"0"0"457"16,0 0-821-16,0 0-487 0,41 6-29 15,-14-3 0-15,4 2 0 0,2-3 0 16,6 0 0-16,0-2 0 0,7 0 0 15,-3-3 0-15,-10-2-545 16,-4-2-2312-16</inkml:trace>
  <inkml:trace contextRef="#ctx0" brushRef="#br0" timeOffset="4530.04">20562 14973 4225 0,'0'0'3194'16,"-35"13"-2906"-16,16 3 116 0,7 4-323 16,1 6-81-16,9 5 0 0,2 3 0 15,0 4 0-15,6 5 0 0,1 1 0 16,-3 1 0-16,2 2 0 0,-4-2 0 15,0-2 0-15,0-4 0 16,-2-5 0-16,0-3 0 0,-2-6 0 16,2-6-1045-16,0-10-908 0,0-7-1469 0</inkml:trace>
  <inkml:trace contextRef="#ctx0" brushRef="#br0" timeOffset="4824.89">20642 15420 7159 0,'0'0'772'0,"0"0"-511"0,0 0-261 15,0 0 0-15,0 0 0 0,0 0 0 16,52-38 0-16,-31 24 0 0,-3 0 0 16,-1 1 0-16,-7 0 0 0,-2-1 0 15,-4-1 0-15,-4 1 0 0,-2 0 0 16,-4 2 0-16,-4 5 0 0,-7 7 0 15,-3 6 0-15,-3 11 0 16,-2 7 0-16,-2 7 0 0,0 5 0 16,3-1 0-16,13 1 0 0,11-3 0 15,11-5 0-15,13-4 0 0,14-6 0 16,3-7 0-16,9-3 0 16,1-3 0-16,1-5-1073 0,-15 0-508 15,-2-4-2297-15</inkml:trace>
  <inkml:trace contextRef="#ctx0" brushRef="#br0" timeOffset="5234.88">20932 15272 6550 0,'0'0'381'0,"0"0"275"0,0 0-51 15,0 0-605-15,0 0 0 0,0 0 0 16,0 0 0-16,47 37 0 0,-20-9 0 16,2 3 0-16,0-3 0 0,-8-1 0 15,-1-1 0-15,1 0 0 0,-7-4 0 16,-5 0 0-16,-5-5 0 15,2-4 0-15,-6-4 0 0,2-5-309 16,-2-3-2452-16,0-4-1069 0</inkml:trace>
  <inkml:trace contextRef="#ctx0" brushRef="#br0" timeOffset="5433.8">21198 15238 5646 0,'0'0'248'0,"-62"47"737"15,21-15-277-15,8 1-416 0,-2 3-48 16,4-3-175-16,4-1-69 0,6-4 0 16,5-4 0-16,5-4 0 0,9-4 0 15,2-7-121-15,11-3-307 0,3-4-729 16,11-4-3-16,-4-2-81 0,3-6-2636 0</inkml:trace>
  <inkml:trace contextRef="#ctx0" brushRef="#br0" timeOffset="5704">21254 15252 3681 0,'0'0'1989'16,"0"0"-880"-16,-33 35-357 16,27-18-340-16,-2 4-163 0,1 3-249 15,7 2 0-15,0-1 0 0,5 1 0 16,7-2 0-16,2-3 0 15,5-2 0-15,0-5 0 0,1-3 0 16,1-5 0-16,2-5 0 0,-3-3 0 16,-5-5 0-16,3-5 0 0,-5-1 0 15,-1-1 0-15,-1-3 0 0,-3-2 0 16,2-2 0-16,-2-1 0 0,-3 1 0 16,1-1 0-16,-2 1 0 0,-4 1-37 15,0 3-279-15,0 0-168 0,0 2-713 16,-2 5-351-16,-2 1-497 0</inkml:trace>
  <inkml:trace contextRef="#ctx0" brushRef="#br0" timeOffset="5933.01">21473 15538 1916 0,'0'0'1837'0,"0"0"-372"0,0 0-573 16,0 0-327-16,0 0 223 15,0 0-192-15,0 0-463 0,0 0-133 16,11-32 0-16,-1 1 0 0,6 2 0 16,-1 7 0-16,-5 2 0 0,1 6 0 15,-1 4 0-15,0 0 0 0,3 2 0 16,3 0 0-16,7 2 0 0,-4 2-1633 16,1 2-881-16</inkml:trace>
  <inkml:trace contextRef="#ctx0" brushRef="#br0" timeOffset="6229.83">21765 15337 5266 0,'0'0'1112'16,"-56"-7"-79"-16,31 6-469 0,6 1-347 15,5 1-217-15,6 1 0 0,6 1 0 16,0 2 0-16,2 5 0 16,0 6 0-16,4 4 0 0,0-1 0 15,4 0 0-15,0-5 0 0,-3-3 0 16,3-2 0-16,2-3 0 15,0-4 0-15,3 0 0 0,-3-2 0 16,3-4 0-16,-1 0 0 0,-2-1 0 16,3 1 0-16,-3 2 0 0,-4-1 0 15,5 3 0-15,-7 0 0 0,0 3 0 16,-2 4 0-16,8 5 0 0,-3 2 0 16,-1 4 0-16,-2-1 0 0,-2-2 0 15,2-6 0-15,-2-2 0 0,0-3-25 16,2-2-1107-16,-2-1-233 0,3-4-3157 15</inkml:trace>
  <inkml:trace contextRef="#ctx0" brushRef="#br0" timeOffset="6402.26">22073 14983 8139 0,'0'0'53'15,"0"0"-53"-15,-40 35 0 0,24-3 0 16,1 9 0-16,1 6 0 0,8 3 0 15,2 0 0-15,4 1 0 16,0-2 0-16,10 0 0 0,0 1 0 16,3-3 0-16,-1-1 0 0,1-1 0 15,-5-11 0-15,0-6-1401 0</inkml:trace>
  <inkml:trace contextRef="#ctx0" brushRef="#br0" timeOffset="7450.88">20092 16023 1836 0,'0'0'4162'15,"-12"43"-3674"-15,4-16-75 0,6 1 35 16,-2 2-380-16,1-1-16 0,3-3-28 16,3 0-20-16,5-6-4 0,0-2 0 15,0-2-36-15,-1-6-24 0,3-4-156 16,-2-3 100-16,0-3 76 15,9-9 36-15,-3-4 8 0,5-5 0 16,-4-2 28-16,-1 1-24 0,0 2-16 16,-3 5-545-16,-1 5-223 0,-2 4 24 15,1 7-253-15,-3 8 681 16,2 4 232-16,-2 2 92 0,1-1 364 16,3-1 149-16,4 0 311 0,-1-3-352 15,1-3-68-15,1-4 117 0,-3-6-237 16,5-1 8-16,-1-8 292 15,-3-3-211-15,-3-2-373 0,-4-4 0 16,-2-2 0-16,-2-2 0 0,-2-3 0 16,-2-1 0-16,-6 1 0 0,4-1 0 15,-2 3 0-15,1 2 0 0,5 5-145 16,3 3-639-16,7 3 39 0,6 5-627 16,5 2 788-16,-2 2 91 0,-1 1-1496 0</inkml:trace>
  <inkml:trace contextRef="#ctx0" brushRef="#br0" timeOffset="7751.04">20665 16039 5774 0,'0'0'1261'16,"0"0"-104"-16,0 0-1157 0,0 0 0 15,-43-18 0-15,22 18 0 16,6 5 0-16,3 11 0 0,2 5 0 16,-1 7 0-16,5 1 0 0,2 3 0 15,4-1 0-15,0-4 0 0,6-4 0 16,-2-5 0-16,11-8 0 0,-3-3 0 15,-1-5 0-15,7-6 0 16,-1-6 0-16,-5-6 0 0,5-6 0 16,-5-2 0-16,-2-2 0 0,-1 1 0 15,-5 0 0-15,0 6 0 0,-2 3 0 16,-2 2 0-16,0 7 0 0,4 4 0 16,-4 3 0-16,6 9 0 0,1 9 0 15,-3 7 0-15,6 4 0 0,-6 3 0 16,-2-2 0-16,-2-1 0 15,2-5 0-15,4-6 0 0,1-5 0 16,5-5 0-16,3-5-169 0,5-3-1007 16,-5-4-1742-16,-3-8-583 0</inkml:trace>
  <inkml:trace contextRef="#ctx0" brushRef="#br0" timeOffset="8024.83">20820 16073 1932 0,'0'0'3882'0,"0"0"-3218"16,0 0-151-16,0 0 323 15,0 0-644-15,0 0-19 0,0 0-173 16,2 50 0-16,4-25 0 0,-2-4 0 16,5-3 0-16,-1-1 0 0,2-2 0 15,1-4 0-15,-1-3 0 0,4-3 0 16,-3-5 0-16,1-5 0 0,-1-8 0 16,-1-7 0-16,-2-4 0 0,0-4 0 15,-3-2 0-15,-1-2 0 0,0-3 0 16,-2 1 0-16,4 5 0 15,-2 6 0-15,-4 10 0 0,0 7 0 16,0 3 0-16,0 3 0 0,0 0-237 16,0 0-2588-16,-2 7-545 0</inkml:trace>
  <inkml:trace contextRef="#ctx0" brushRef="#br0" timeOffset="8258.61">21010 16181 5630 0,'0'0'872'16,"0"0"-315"-16,37 24 576 0,-14-23-1133 15,-4-1 0-15,1-8 0 16,-1-2 0-16,2-3 0 0,-3-6 0 16,3 0 0-16,-2-3 0 0,-5-1 0 15,-4 0 0-15,1 2 0 0,-11 2 0 16,0 3 0-16,-11 6 0 0,-5 9 0 16,-5 3 0-16,1 12 0 0,-3 10 0 15,0 7 0-15,0 5 0 0,9 2 0 16,-3-2 0-16,11-2 0 15,6-4 0-15,4-3 0 0,9-7 0 16,7-6-1193-16,1-6-116 0,2-5-284 0</inkml:trace>
  <inkml:trace contextRef="#ctx0" brushRef="#br0" timeOffset="8572.07">21531 15977 3201 0,'0'0'1889'0,"0"0"-657"0,0 0-15 16,0 0-609-16,0 0-563 0,-49-13-45 16,20 24 0-16,2 1 0 0,2-1 0 15,2-1 0-15,11-2 0 0,3 0 0 16,7-1 0-16,2 0 0 0,9 3 0 16,5 1 0-16,3 2 0 0,10 0 0 15,-3-2 0-15,7 2 0 0,-2 1 0 16,-4 2 0-16,2 0 0 15,-8 2 0-15,-9-1 0 0,-8 1 0 16,-2 2 0-16,-8 0 0 0,-11 0 0 16,-6 1 0-16,-6-1 0 0,-4-2 0 15,-4-5 0-15,2-3 0 16,-1-4 0-16,12-3 0 0,1-1 0 16,4-1 0-16,9 0-1870 0,6-1-723 0</inkml:trace>
  <inkml:trace contextRef="#ctx0" brushRef="#br0" timeOffset="13057.82">22217 11312 7207 0,'0'0'496'0,"-18"-60"-7"16,1 27-489-16,3 3 0 0,-5 1 0 15,-1 8 0-15,-1 7 0 0,2 8 0 16,1 10 0-16,-3 13 0 0,0 8 0 15,-1 10 0-15,1 2 0 16,2 4 0-16,5 0 0 0,1 0 0 16,9-2 0-16,4-3 0 0,4-7 0 15,7-6 0-15,9-11 0 16,7-10 0-16,4-6 0 0,7-12 0 16,-1-9 0-16,-2-4 0 0,-4-3 0 15,-6 2 0-15,-7 5 0 0,-5 6 0 16,-5 8 0-16,-6 6 0 0,-2 5 0 15,0 0 0-15,0 2 0 0,0 9 0 16,0 7 0-16,0 5 0 0,2 0 0 16,4-3 0-16,5-3 0 15,3-3 0-15,1-1-481 0,-1-2-211 16,-4-3-761-16,3-3-164 0,-5-2-788 0</inkml:trace>
  <inkml:trace contextRef="#ctx0" brushRef="#br0" timeOffset="13293.35">22534 11257 2957 0,'0'0'1713'0,"0"0"55"16,-2-40-943-16,-7 35-193 0,-3 5-335 16,-7 0-297-16,-1 7 0 0,1 6 0 15,0 3 0-15,7 5 0 0,0-1 0 16,3 1 0-16,1 2 0 0,6 0 0 15,2 0 0-15,2 1 0 0,8-4 0 16,1-1 0-16,5-6 0 0,5-4 0 16,4-5 0-16,2-4-265 15,10-3-1232-15,-6-2 721 0,2-5-356 0</inkml:trace>
  <inkml:trace contextRef="#ctx0" brushRef="#br0" timeOffset="13805.24">22860 11283 2160 0,'0'0'2342'0,"0"0"-790"0,0-39-747 0,-12 28-109 16,-3 3-184-16,1-2-387 0,-3 5-125 15,7 3 0-15,-2 2 0 16,3 5 0-16,1 11 0 0,-2 5 0 16,2 6 0-16,-3 7 0 15,9-1 0-15,-2 2 0 0,4-3 0 16,4-6 0-16,2-1 0 0,5-5 0 16,1-5 0-16,5-5 0 0,-3-7 0 15,7-3 0-15,4-9 0 0,-7-3 0 16,1-2 0-16,-3-1 0 0,-5-2 0 15,-3 2 0-15,-4-2 0 0,-4-2 0 16,0 0 0-16,0 1 0 0,0 0 0 16,-2 2 0-16,-2 0 0 15,-2 2 0-15,1 3-149 0,3 4-303 16,0 3-500-16,2 2 71 0,0 2-315 16,-2-3-3074-16</inkml:trace>
  <inkml:trace contextRef="#ctx0" brushRef="#br0" timeOffset="14600.41">23019 11293 5358 0,'0'0'524'0,"-33"38"373"15,13-10-293-15,3 3-308 0,3 4-48 16,5 0-140-16,5-2-16 0,6-3-27 15,11-6-65-15,7-6 0 0,5-7 0 16,8-7 0-16,2-4 0 0,5-9 0 16,-3-5 0-16,0-6 0 15,-10-1 0-15,0-1 0 0,-13 1 0 16,-7 0 0-16,1-1 0 0,-6 3 0 16,-2-1 0-16,-4 2 0 0,-4 6 0 15,-1 1 0-15,-1 3-569 16,4 3-764-16,-5 0-2372 0</inkml:trace>
  <inkml:trace contextRef="#ctx0" brushRef="#br0" timeOffset="14943.26">23404 11331 4390 0,'0'0'2557'15,"0"0"-2105"-15,0 0-60 0,-31-33-80 16,19 24-232-16,-1 0-71 0,-1 3-9 15,-3 2 0-15,-1 2 0 0,1 2 0 16,5 3 0-16,1 2 0 0,7 4 0 16,-2 3 0-16,6 5 0 15,0 1 0-15,6 1 0 0,4-3 0 16,3-1 0-16,3-1 0 0,3-3 0 16,2 0 0-16,1-1 0 0,1-2 0 15,-2 2 0-15,2 0 0 16,-5 0 0-16,-5-1 0 0,-5 1 0 15,-4-1 0-15,-4 3 0 0,-8-3 0 16,-7 2 0-16,-5 2 0 0,-7 1 0 16,-4 0 0-16,-2 1 0 0,-7-1 0 15,1-1 0-15,2-3 0 16,8-7-405-16,10-2-287 0,11-9-897 16,6-1-176-16,4-10-1160 0</inkml:trace>
  <inkml:trace contextRef="#ctx0" brushRef="#br0" timeOffset="15128.91">23644 10868 4402 0,'0'0'2573'0,"0"0"-1356"15,0 0-1217-15,0 0 0 16,-35-8 0-16,24 27 0 0,-1 12 0 16,2 7 0-16,3 6 0 0,5 4 0 15,2 3 0-15,2 0 0 0,5 0 0 16,-3-1 0-16,0-3 0 15,-4 0 0-15,0-5 0 0,0-3 0 16,0-5 0-16,-4-10 0 0,0-8-1802 16,-3-9-1331-16</inkml:trace>
  <inkml:trace contextRef="#ctx0" brushRef="#br0" timeOffset="15285.18">23451 11383 6354 0,'0'0'1417'16,"40"-13"-996"-16,-3 0-421 0,-6 0 0 15,6 0 0-15,-6 1 0 0,-4 1 0 16,0 3 0-16,-2 1 0 0,0-3 0 16,-3 2 0-16,-1-3 0 15,-5 1-1706-15,-3 2-390 0,-5 1-1422 0</inkml:trace>
  <inkml:trace contextRef="#ctx0" brushRef="#br0" timeOffset="15426.91">23842 11251 5022 0,'0'0'1312'0,"0"0"-115"0,0 46-536 15,-6-18-661-15,-2 0 0 0,-1 2 0 16,-1-2 0-16,4-2 0 0,2-3 0 16,4-7 0-16,2-4 0 0,2-4 0 15,2-4 0-15,2-4-661 16,-1-3-1016-16,3-7-904 0</inkml:trace>
  <inkml:trace contextRef="#ctx0" brushRef="#br0" timeOffset="15551.14">24063 11053 6987 0,'0'0'696'0,"0"0"-688"0,0 0-8 15,0 0-112-15,-14 41-624 16,10-27-1725-16</inkml:trace>
  <inkml:trace contextRef="#ctx0" brushRef="#br0" timeOffset="15752.31">24245 11356 2549 0,'0'0'4114'0,"-37"-6"-3378"0,14 4 57 16,-1 4-793-16,-5 7 0 0,4 5 0 16,-8 4 0-16,8 3 0 0,0 3 0 15,6 0 0-15,9-1 0 0,10-3 0 16,4-2 0-16,17 0 0 0,8-6 0 15,10-2 0-15,5-7 0 0,9-3 0 16,1-1 0-16,-2-7 0 0,-3-1 0 16,-11 2-1025-16,-7-3-1228 0</inkml:trace>
  <inkml:trace contextRef="#ctx0" brushRef="#br0" timeOffset="16782.34">22052 11989 2757 0,'0'0'3765'0,"0"0"-2724"16,0 0-593-16,0 0-267 0,0 0-181 15,-43 24 0-15,32 14 0 0,1 7 0 16,8 4 0-16,2-7 0 0,2-1 0 16,8-3 0-16,1-4 0 15,-1-3 0-15,4-7 0 0,3-5 0 16,4-11 0-16,-1-4 0 0,3-4 0 16,-2-11 0-16,1-6 0 15,-3-4 0-15,0-2 0 0,-3-1 0 16,-3 1 0-16,-7 4-41 0,2 7-355 0,-6 6 128 15,-2 5-100-15,0 1 280 16,0 11 28-16,-2 8 48 0,0 7 12 16,-4 1 124-16,6 2 92 15,0-5-116-15,0-2-24 0,8-4-4 16,4-4-52-16,5-6-16 0,4-5 8 16,6-4-8-16,-1-7 4 0,-1-5 52 15,4-5 32-15,-10-3 116 0,1-4 29 16,-9-3-237-16,-3-1 0 0,-6 0 0 15,-2 1 0-15,-4 0 0 0,-2 2 0 16,0 0 0-16,-3 4 0 0,3 8 0 16,6 5-345-16,0 5-579 15,0 4-1033-15,4 3-84 0</inkml:trace>
  <inkml:trace contextRef="#ctx0" brushRef="#br0" timeOffset="17126.93">22751 12184 3937 0,'0'0'1977'0,"0"0"-1080"0,4-46 463 0,-14 30-1339 16,-3 1-21-16,-3 3 0 0,-3 5 0 15,-2 5 0-15,3 4 0 16,-1 8 0-16,3 6 0 0,1 6 0 16,7 0 0-16,4 2 0 0,4-3 0 15,4-2 0-15,4-2 0 0,7-6 0 16,-3-1 0-16,2-6 0 0,1-3 0 15,-5-1 0-15,3-4 0 0,-5-3 0 16,2-4 0-16,-1 1 0 0,-1-4 0 16,-2 0 0-16,0 5 0 15,0 2 0-15,-1 3 0 0,-5 4 0 16,8 3 0-16,-2 6 0 0,4 9 0 16,-1 2 0-16,-1 4 0 0,-2-3 0 15,4-5 0-15,1-2 0 16,-1-4 0-16,2-4 0 0,1-3-593 15,-1-3-91-15,-1-9-761 0,-5 1-172 16,-2-1-1040-16</inkml:trace>
  <inkml:trace contextRef="#ctx0" brushRef="#br0" timeOffset="17345.31">22926 12105 4337 0,'0'0'1985'16,"0"0"-1156"-16,0 0-69 0,0 0-479 15,0 0-281-15,0 0 0 0,0 0 0 16,-8 53 0-16,16-29 0 0,3-3 0 15,-1-2 0-15,3 0 0 0,3-2 0 16,-1-1 0-16,-1-4 0 0,0-5 0 16,-1-2 0-16,-1-5 0 15,-1-8 0-15,-1-4 0 0,2-8 0 16,-3-4 0-16,-5-3 0 0,0-2 0 16,-2 1 0-16,-2 0 0 15,0 4 0-15,-2 7 0 0,0 5 0 0,2 5 0 16,-2 7-1758-16,0 0 6 15,0 3-489-15</inkml:trace>
  <inkml:trace contextRef="#ctx0" brushRef="#br0" timeOffset="17579.14">23181 12215 5602 0,'0'0'900'0,"35"7"-131"0,-14-10 152 16,-1-6-921-16,1-4 0 0,-5-2 0 15,1-2 0-15,-5-1 0 0,-3-1 0 16,-5 0 0-16,-4 2 0 0,-2 0 0 15,-7 3 0-15,-3 3 0 0,0 5 0 16,-5 6 0-16,3 6 0 0,-7 12 0 16,2 8 0-16,-1 11 0 15,1 4 0-15,2 3 0 0,9 1 0 16,6-6 0-16,8-6 0 0,15-9-17 16,8-10-1135-16,4-8 139 0,-4-3-163 15,2-5-1714-15</inkml:trace>
  <inkml:trace contextRef="#ctx0" brushRef="#br0" timeOffset="17844.55">23609 12029 5190 0,'0'0'1088'0,"0"0"301"0,-40-24-864 16,13 27-525-16,-10 12 0 16,-4 4 0-16,2 1 0 0,6 3 0 15,6-7 0-15,16 1 0 0,11-2 0 16,2-1 0-16,17 2 0 0,10-2 0 15,10-2 0-15,7-3 0 0,5 1 0 16,-1-1 0-16,-2 3 0 0,-7 0 0 16,-6 1 0-16,-10 0 0 15,-13 0 0-15,-10 3 0 0,-12 0 0 16,-15 7 0-16,-10-3 0 0,-10 2 0 16,-5-1 0-16,-4-1 0 15,2-3 0-15,3 1 0 0,12 0 0 16,14-4 0-16,2-2-3558 0</inkml:trace>
  <inkml:trace contextRef="#ctx0" brushRef="#br0" timeOffset="24733.01">21353 2342 2633 0,'0'0'1456'0,"0"0"-1268"0,0 0-176 16,0 0 4-16,0 0 229 15,0 0 87-15,0 0 32 0,0 0 120 16,0 0-328-16,9-12-24 0,-3 8 92 16,-2 1-100-16,2-1-24 0,-2 2 17 15,0-2-81-15,-2 3 8 0,-2 0 52 16,3-1-56-16,-3 1 8 0,2 0 36 15,0 0-80-15,-2 0 4 0,6 1-4 16,-2 0-4-16,2-1 0 0,5 0-8 16,-1 1 8-16,4 0 0 0,1 0 4 15,-3 0 0-15,-3 1-4 16,-7 0 0-16,4 0-16 0,-2 1 16 16,4 1 4-16,3-2 4 0,1 0-8 15,4 0 8-15,1-1 4 0,2 0-12 16,-1-1 0-16,3 0 8 15,4 0-8-15,2-1 0 0,-1 0 0 16,5 1 0-16,0 0 0 0,5-1 12 16,1 0-12-16,-4 0 44 15,8 0-44-15,-4-1 12 0,7 0-4 16,-3-1 4-16,3 2-12 0,1-2 0 16,-4 1 4-16,5 0-4 0,-3 1 0 15,1 0 8-15,3 0-8 0,-1 1 0 16,1 1-8-16,1 0 8 0,-3 0 4 15,3 1-4-15,-3 0 0 0,1 1-4 16,-1-1 8-16,-1 0-4 0,-1 0 0 16,-2 2 0-16,1-2 0 0,-1 1 0 15,-4 1 8-15,3-1-8 16,-5 0 0-16,-2 1-8 0,2-2 8 16,0 1 0-16,0-1 4 0,-2 0-4 15,2 1 4-15,3-2 0 0,-3 0-4 16,2 1 0-16,0 0 0 15,2 2 0-15,3-1 0 0,-3 2-4 16,5 0 4-16,-3 1 0 0,-2 0-4 16,2-1 4-16,3 0 0 15,-1 0 8-15,5-1-8 0,-3 1 0 16,3-2 4-16,-5-1-4 0,5 2 0 16,-3-1 4-16,-1-1-4 0,1 2 0 15,-1-1-4-15,-1 2 4 0,-4-2-4 16,3 0 12-16,-3 1-8 0,6-1 0 15,1-2 8-15,-1 0-8 0,3 0 172 16,1-2-108-16,1-1 12 0,-2 1 8 16,-3-3-76-16,-6 4 8 0,-1-1-16 15,-5 1-4-15,-4-1 4 16,0 1-72-16,-5-1-80 0,1 2 16 16,2 0-220-16,4 0 148 0,2 2 119 15,6 4-151-15,3 2-244 0,-1 4-188 16,0-1-601-16,-10-3 29 15,-6-2-649-15</inkml:trace>
  <inkml:trace contextRef="#ctx0" brushRef="#br0" timeOffset="26189.73">25399 2062 3653 0,'0'0'1729'0,"0"0"-1389"15,0 0-72-15,0 0 228 0,0 0 117 16,0 0-421-16,0 0-192 0,0 0-20 15,16 14 0-15,5 6 20 0,6 3 4 16,6-3 0-16,2-1-8 0,2 0-12 16,5-3-292-16,-5-2-12 0,0 0-541 15,-8-5-51-15,-6-1 211 16,-7-4-331-16,-5-2-25 0,-5-1-951 0</inkml:trace>
  <inkml:trace contextRef="#ctx0" brushRef="#br0" timeOffset="26314.61">25670 2335 1628 0,'0'0'2481'0,"-38"54"-1676"0,13-23-121 16,-1-3-168-16,-5 2 317 0,-5 1-285 16,-1-3-200-16,0 0 1 15,6-5-349-15,2-4 0 0,4-2 0 16,5-3 0-16,1-2 0 0,7-6-737 16,3-4-676-16,3-3-1076 0</inkml:trace>
  <inkml:trace contextRef="#ctx0" brushRef="#br0" timeOffset="27186.94">23656 1245 1476 0,'0'0'3158'0,"0"0"-2594"15,0 0 16-15,0 0 325 0,0 0-537 16,0 0 40-16,0 0 232 0,0 0-547 16,13-43-93-16,-24 28 0 15,-3 1 0-15,-3-1 0 0,-1 3 0 16,-1 5 0-16,-2 2 0 0,3 5 0 16,-3 1 0-16,2 10 0 0,-1 5 0 15,3 6 0-15,1 3 0 0,1 5 0 16,11 2 0-16,-2 3 0 0,6-1 0 15,8 0 0-15,0-3 0 0,7-5 0 16,6-4 0-16,5-6 0 0,8-6 0 16,3-3 0-16,6-5 0 0,1-2 0 15,-1-5-53-15,-2-4-423 16,-6-4-568-16,-12 2-77 0,-4-2-324 16</inkml:trace>
  <inkml:trace contextRef="#ctx0" brushRef="#br0" timeOffset="27606.73">23728 671 5450 0,'0'0'1313'0,"0"0"-537"16,0 0-148-16,0 0-603 0,0 0-25 16,0 0 0-16,0 0 0 15,0 0 0-15,-26 34 0 0,17 3 0 16,1 16 0-16,0 11 0 0,2 10 0 16,6 0 0-16,0-4 0 0,6-3 0 15,2-6 0-15,2-6 0 0,7-7 0 16,-3-7 0-16,3-6 0 0,-3-9 0 15,-7-9-265-15,3-9-2716 0</inkml:trace>
  <inkml:trace contextRef="#ctx0" brushRef="#br0" timeOffset="32849.16">12674 6896 1956 0,'0'0'1661'0,"0"0"-624"15,0 0-333-15,0 0 525 0,0 0-441 16,0 0-220-16,0 0-319 0,0 0-249 15,37-29 0-15,-17 21 0 16,1 1 0-16,0 5 0 0,-5 2 0 16,-5 0 0-16,-5 2 0 0,-2 2 0 15,0 1 0-15,-4 5 0 0,-14 4 0 16,-3 5 0-16,-8 2 0 0,-4-1 0 16,5-5 0-16,3-2 0 0,0-1 0 15,11-5 0-15,4-1 0 0,2-1 0 16,4-3 0-16,0 1-281 15,8 0-2728-15</inkml:trace>
  <inkml:trace contextRef="#ctx0" brushRef="#br0" timeOffset="37242.19">8209 9303 2269 0,'0'0'1676'0,"0"0"297"0,0 0-1248 15,0 0-145-15,0 0 124 16,0 0-439-16,0 0-265 0,0 0 0 15,0 0 0-15,-7-9 0 0,7 9 0 16,0 0 0-16,0 3 0 0,0 4 0 16,4 8 0-16,-4 11 0 0,3 7 0 15,-3 6 0-15,-3 3 0 0,-1-1 0 16,-2 5 0-16,2 2 0 0,0 1 0 16,4-2 0-16,4-1 0 15,2-1 0-15,2-1 0 0,1-4 0 16,-1 0 0-16,2-4 0 0,-3 1 0 15,-7 0 0-15,4-2 0 0,-4 1 0 16,0-5 0-16,-4-2 0 16,-1-1 0-16,3-6 0 0,2-4 0 15,0-2 0-15,0-3 0 0,2-3 0 16,-2 1 0-16,5-3 0 16,-5-1 0-16,0-3 0 0,0-2 0 15,0 2 0-15,0-2 0 0,0 0 0 16,0-1 0-16,0-1 0 0,0 0 0 15,0 0 0-15,0-2 0 0,0 1 0 16,0-1 0-16,0-2 0 0,0 3 0 16,0-1 0-16,0 0 0 0,0 1 0 15,0 1 0-15,-5 0 0 0,5 0 0 16,-2 0 0-16,2 0 0 16,0 0 0-16,0-1 0 0,0 0 0 15,0 0 0-15,2 0 0 0,-2-1 0 16,0 1 0-16,5 1 0 0,-5 0 0 15,0 0 0-15,0 0 0 0,0 0 0 16,6 5 0-16,8 3 0 16,9 5 0-16,12 3 0 0,9-1 0 15,7-2 0-15,3-2 0 0,8-4 0 16,6-2 0-16,0-3 0 0,1-2 0 16,-12 0 0-16,-5 0 0 15,-15 0 0-15,-6 2 0 0,-14 3 0 16,-3 2 0-16,-7 4 0 0,-3 1 0 15,2 3 0-15,-6-3 0 0,0 0 0 16,0-4 0-16,-4-1 0 0,2-2-2666 0</inkml:trace>
  <inkml:trace contextRef="#ctx0" brushRef="#br0" timeOffset="37844.74">8182 9222 5370 0,'0'0'1012'0,"0"0"-331"0,0 0 239 16,0 0-711-16,0 0-209 0,-21 47 0 15,11-22 0-15,-3 0 0 0,3 0 0 16,-5-1 0-16,1 0 0 0,-9 5 0 16,-4 3 0-16,-4 3 0 0,-10 3 0 15,4-1 0-15,-7-1 0 0,13-10 0 16,11-7 0-16,5-9 0 0,13-6 0 16,2-4 0-16,0-2 0 15,8-10-1221-15,1 1 56 0,7-9-520 0</inkml:trace>
  <inkml:trace contextRef="#ctx0" brushRef="#br0" timeOffset="38229.08">8087 9243 2869 0,'0'0'3633'0,"0"0"-2640"0,0 0-296 0,0 0-697 16,0 0 0-16,37 10 0 0,0 4 0 16,4 1 0-16,3 1 0 0,1-1 0 15,-3 1 0-15,-5 0 0 16,-6 3 0-16,-4 1 0 0,-15-3-285 15,-4-1-2364-15</inkml:trace>
  <inkml:trace contextRef="#ctx0" brushRef="#br0" timeOffset="47294.34">9825 10182 2393 0,'0'0'1776'0,"0"0"-1055"0,0 0 467 16,0 0-559-16,0 0-165 0,0 0 96 16,0 0-448-16,0 0-76 0,0 0 32 15,0 53-36-15,0-16 16 0,6 2 24 16,-2-1-64-16,-2 2 32 16,3 1-4-16,-5-2-27 0,0-2-9 15,0-4 0-15,0-6 0 0,0-4 0 16,0-8-49-16,0-7-119 0,0-4 32 15,0-4-56-15,0-4 112 16,0-8 80-16,4-12 8 0,2-9 16 16,0-8-24-16,2-4 128 0,-1-5-60 15,3-2 24-15,0 0 96 0,3 3-136 16,5 10 13-16,-5 13-65 0,1 8 0 16,-8 10 0-16,-2 7 0 15,3 3 0-15,-3 10 0 0,2 15 0 16,0 10 0-16,-2 8 0 0,3 5 0 15,-7-4 0-15,4 2 0 0,2-2 0 16,-2-3 0-16,6-4 0 0,-3-5 0 16,3-3 0-16,-4-4 0 0,4-6 0 15,-5-4-969-15,1-5-348 16,-2-5-4029-16</inkml:trace>
  <inkml:trace contextRef="#ctx0" brushRef="#br0" timeOffset="47804.73">10389 10340 3553 0,'0'0'1053'0,"-6"-36"-305"16,2 16 444-16,2 1-627 0,2 1-133 15,-4 2 104-15,2 3-423 0,-7 4-113 16,3 7 0-16,-8 3 0 0,1 12 0 15,-3 10 0-15,-5 10 0 16,3 5 0-16,5 2 0 0,-1 2 0 16,3-3 0-16,11-3 0 0,0-5 0 15,9-6 0-15,3-7 0 0,9-7 0 16,6-10 0-16,4-6 0 16,0-8 0-16,0-6 0 0,-5 0 0 0,-5-1 0 15,-4 2 0-15,-7 5 0 16,-4 4 0-16,-2 4 0 0,1 2 0 15,-5 2 0-15,0 1 0 0,2 6 0 16,-2 10 0-16,4 5 0 0,0 3 0 16,-2 2 0-16,4-4 0 0,-2 0 0 15,7-5 0-15,-1-1 0 0,4-8-357 16,-1-2-515-16,-3-4-93 16,-4-2-1864-16</inkml:trace>
  <inkml:trace contextRef="#ctx0" brushRef="#br0" timeOffset="48034.38">10710 9749 5966 0,'0'0'408'16,"0"0"213"-16,0 0 527 0,0 0-1099 16,0 0-49-16,-40 29 0 0,32 3 0 15,6 6 0-15,2 4 0 16,0 3 0-16,6 6 0 0,5 6 0 15,-5 5 0-15,4 4 0 0,-6 3 0 16,3 2 0-16,-7-2 0 0,0-5 0 16,0-7 0-16,0-9 0 0,-5-12 0 15,5-10 0-15,-2-11-313 0,2-11-1076 16,0-2-159-16,-4-12-501 0</inkml:trace>
  <inkml:trace contextRef="#ctx0" brushRef="#br0" timeOffset="48209.93">10540 10100 5926 0,'0'0'641'16,"0"0"-45"-16,0 0 368 0,0 0-899 15,0 0-65-15,0 0 0 0,42-8 0 16,-22 9 0-16,3 3 0 0,-2-2 0 16,6 0-25-16,-3 1-1279 0,-3-1-189 15,-4 0-676-15</inkml:trace>
  <inkml:trace contextRef="#ctx0" brushRef="#br0" timeOffset="48428.84">10730 10393 4069 0,'0'0'709'0,"29"45"107"16,-12-22-460-16,-1-5-48 16,1-4 153-16,0-4-193 0,-3-2 28 15,-4-4 104-15,-3-4-252 0,-3 0-52 16,2-3 112-16,2-9-151 15,2-9-57-15,3-8 0 0,-3-4 0 16,1-5 0-16,-7-4 0 0,2 1 0 16,-2-3 0-16,-2 4 0 0,2 7 0 15,2 5 0-15,-1 10 0 0,1 6 0 16,-2 5 0-16,-2 5-417 0,2 1-832 16,2 1-535-16</inkml:trace>
  <inkml:trace contextRef="#ctx0" brushRef="#br0" timeOffset="48971.99">11175 10464 4273 0,'0'0'709'0,"0"0"-45"16,0 0 433-16,0 0-585 0,0 0-28 15,0 0-31-15,0 0-453 0,10-46 0 16,-10 28 0-16,-4 4 0 15,4-1 0-15,0 0 0 0,0 2 0 16,0 5 0-16,0 0 0 0,0-1 0 16,6 1 0-16,-2-4 0 0,3-1 0 15,-3 1 0-15,6 0 0 0,-8 0 0 16,6 2 0-16,-8 2 0 16,0 1 0-16,0 2 0 0,-8 0 0 0,-2 0 0 15,-7 5 0-15,-3 5 0 16,-3 9 0-16,-2 7 0 0,2 6 0 15,3 1 0-15,5 4 0 0,3 1 0 16,8-2 0-16,4 1 0 0,0-6 0 16,4-3 0-16,6-5 0 0,0-5 0 15,-1-4 0-15,1-6 0 0,5-3 0 16,-1-7 0-16,-2-8 0 16,-1-4 0-16,3-2 0 0,-8-4 0 15,1 1 0-15,1 3 0 0,-8 3 0 16,0 5 0-16,0 6 0 0,0 5 0 15,0 2 0-15,0 2 0 0,0 10 0 16,0 7 0-16,0 7 0 16,6 1 0-16,0 1 0 0,-2-4 0 15,3 1 0-15,-3-6 0 0,6 0 0 16,2-6 0-16,3-2 0 0,-5-3 0 16,1-4 0-16,-1-4 0 0,0-5 0 15,1-8 0-15,-1-11-825 16,2 6-332-16,-3-7-483 0</inkml:trace>
  <inkml:trace contextRef="#ctx0" brushRef="#br0" timeOffset="49142.39">11359 9881 5474 0,'0'0'1044'0,"0"0"-307"0,0 0 200 16,0 0-937-16,0 0 0 15,0 0 0-15,0 0 0 0,0 0 0 16,-15 38 0-16,15 2 0 0,0 5 0 15,4 4 0-15,3-2 0 0,3 4 0 16,-4 1 0-16,5 2 0 16,-7 0 0-16,2 0 0 0,-6-4 0 15,0-14 0-15,0-4-4499 0</inkml:trace>
  <inkml:trace contextRef="#ctx0" brushRef="#br0" timeOffset="49752.44">12399 9882 5398 0,'0'0'860'0,"0"-53"237"16,-9 27-529-16,-3 1-299 15,-9 0-269-15,-4 0 0 0,-6 1 0 16,-2 4 0-16,2 7 0 0,-6 6 0 15,6 8 0-15,0 12 0 0,-2 10 0 16,2 5 0-16,4 7 0 16,2 2 0-16,9 1 0 0,-1 1 0 15,7 1 0-15,10-1 0 0,6-1 0 16,11-2 0-16,8-1 0 0,6 0 0 16,2 1 0-16,2 3 0 0,-8 1 0 15,-1 6 0-15,-9 6 0 16,-7 1 0-16,-6 1 0 0,-4 0 0 15,-4-5 0-15,-2-7 0 0,2-11 0 16,-2-9-125-16,2-9-471 0,4-9-1105 16,0-4-236-16,-2-7-1876 0</inkml:trace>
  <inkml:trace contextRef="#ctx0" brushRef="#br0" timeOffset="49909.69">12101 10347 6526 0,'0'0'1349'0,"0"0"-1032"15,0 0-317-15,0 0 0 0,14-36 0 16,9 27 0-16,2 0 0 0,2 4 0 16,0 2 0-16,4 2 0 0,-4 1 0 15,-1 5 0-15,-1 7-933 0,-4 4-584 16,-11 0 4-16,-4 1-2264 0</inkml:trace>
  <inkml:trace contextRef="#ctx0" brushRef="#br0" timeOffset="50097.85">12399 10585 3341 0,'0'0'988'0,"0"0"369"16,0 0-573-16,0 0-87 0,0 0 328 16,12-32-1025-16,-18 5 0 0,2-5 0 15,-3 0 0-15,7-1 0 0,0 1 0 16,5 4 0-16,1 6 0 16,4 4 0-16,0 3 0 0,3 3 0 15,1 4 0-15,-3 3 0 0,-1 2 0 16,-4 3 0-16,-2 3 0 0,-2 1-1033 15,3 1-1724-15,-5 5-1473 0</inkml:trace>
  <inkml:trace contextRef="#ctx0" brushRef="#br0" timeOffset="50346.85">12500 10447 4786 0,'0'0'1084'0,"52"10"-203"16,-15-14-85-16,4-6-151 0,-4-3-645 15,-4-5 0-15,-2-1 0 16,-4-1 0-16,-8-1 0 0,-9-1 0 15,-4 3 0-15,-6 2 0 0,-6 1 0 16,-4 0 0-16,-9 3 0 0,-3 5 0 16,1 6 0-16,-4 3 0 0,2 13 0 15,3 7 0-15,-1 6 0 0,0 7 0 16,1 4 0-16,7 3 0 16,5 1 0-16,8-2 0 0,4-2 0 15,17-6-429-15,6-6-219 0,0-6 168 16,10-9-373-16,-2-7 221 15,2-4-12-15,-10-4-813 0,-2-5-560 0</inkml:trace>
  <inkml:trace contextRef="#ctx0" brushRef="#br0" timeOffset="50759.99">12932 10331 4141 0,'0'0'1969'0,"0"0"-1424"15,0 0-65-15,0 0 156 16,0 0-388-16,-12-34-75 0,7 31-173 15,3 1 0-15,-6 2 0 0,-2 9 0 16,-11 11 0-16,2 8 0 0,-10 10 0 16,7 7 0-16,-3-2 0 0,4 1 0 15,9-2 0-15,2-3 0 0,10-7 0 16,0-4 0-16,6-9 0 16,10-8 0-16,5-7 0 0,0-5 0 15,5-12 0-15,-1-7 0 0,2-8 0 16,-6-4-257-16,-5-2 49 15,-1-5 192-15,-3 1-12 0,-1 1 56 16,-1 9-16-16,-10 9 228 0,4 10-28 16,-4 6-195-16,-4 4-17 0,-2 10 0 15,-9 16 0-15,-1 21 0 0,-7 12 0 16,-2 11 0-16,-2 3 0 0,0-4 0 16,3-1 0-16,3-3 0 15,0-5 0-15,11-4 0 0,4-10 0 16,10-7 0-16,2-12 0 0,15-11 0 15,6-11 0-15,8-10-57 0,2-15-895 16,-10 1-101-16,0-7-908 0</inkml:trace>
  <inkml:trace contextRef="#ctx0" brushRef="#br0" timeOffset="51071.53">13205 10572 8131 0,'0'0'61'0,"0"0"-61"0,0 0 0 0,0 0 0 0,0 0 0 16,0 0 0-16,0 0 0 0,-33 42 0 15,37-37-3042-15</inkml:trace>
  <inkml:trace contextRef="#ctx0" brushRef="#br0" timeOffset="52175.4">14292 10347 360 0,'0'0'792'0,"0"0"-440"16,0 0 1701-16,0 0-1016 16,0 0-153-16,0 0 541 0,0 0-585 15,0 0-391-15,0 0-449 0,0 0 0 16,8-31 0-16,-12 23 0 0,0 1 0 16,-2-2 0-16,2 0 0 0,-2-1 0 15,-5-3 0-15,5 2 0 16,-4 2 0-16,-5 3 0 0,-1 6 0 15,-5 5 0-15,0 9 0 0,1 9 0 16,-3 5 0-16,6 4 0 0,3 1 0 16,10-1 0-16,4-1 0 0,10-1 0 15,11-5 0-15,6-5 0 0,4-8 0 16,6-6 0-16,-2-6 0 16,-2-4 0-16,-2-4 0 0,-6-5 0 15,-9-2 0-15,-1-1 0 0,-9-2 0 16,-6 2 0-16,-4-3 0 0,-2 0 0 15,-9 0 0-15,3 1 0 0,2 4 0 16,-5-2 0-16,5 4 0 16,4-2 0-16,-1 1 0 0,3 0-397 15,8-1-479-15,-2 4-1085 0,7 2 100 16</inkml:trace>
  <inkml:trace contextRef="#ctx0" brushRef="#br0" timeOffset="52549.87">14805 9937 6062 0,'0'0'268'0,"-4"-59"609"0,4 24-269 0,0-2-231 16,0-1-377-16,0-1 0 16,-7 2 0-16,-1 3 0 0,-8 1 0 15,-1 7 0-15,1 6 0 0,-3 9 0 16,2 6 0-16,1 9 0 16,-5 8 0-16,0 9 0 0,1 5 0 0,-1 5 0 15,5 3 0-15,3 7 0 16,5 4 0-16,6 4 0 0,2 7 0 15,6 2 0-15,4 3 0 0,3-1 0 16,-3 0 0-16,0-3 0 0,1-5 0 16,-1-4 0-16,-6-6 0 0,0-7 0 15,-4-3 0-15,0-5 0 0,-4-5 0 16,-2-7 0-16,2-2-525 16,-2-8-936-16,2-3 141 0,-3-3-493 0</inkml:trace>
  <inkml:trace contextRef="#ctx0" brushRef="#br0" timeOffset="52704.05">14460 10184 6679 0,'0'0'888'15,"0"0"-588"-15,45-2 25 0,-12 2-325 16,2 1 0-16,2-1 0 0,-4 1 0 16,5-1 0-16,-7-1 0 0,-6-3-949 15,-9-3-2377-15</inkml:trace>
  <inkml:trace contextRef="#ctx0" brushRef="#br0" timeOffset="54349.94">9006 11496 5710 0,'0'0'736'0,"-10"43"-335"0,10-12 315 15,4 3-404-15,2 6-56 16,1 8-195-16,1 0-61 0,-2 6 0 16,-6 4 0-16,0 0 0 0,0 2 0 15,-10-1 0-15,4-6 0 0,-5-7 0 16,7-10 0-16,-2-10-53 15,6-12-539-15,-4-8-1265 0,4-7-440 0</inkml:trace>
  <inkml:trace contextRef="#ctx0" brushRef="#br0" timeOffset="54626.92">8928 11409 5894 0,'-4'-33'376'0,"8"1"233"0,2 2 127 15,4 6-512-15,9 7-16 0,8 1-63 16,4 3-145-16,2 1 0 0,4 5 0 16,0 4 0-16,3 4 0 0,-7 9 0 15,-6 5 0-15,-7 5 0 0,-3 6 0 16,-9 4 0-16,-6 2 0 16,-4 2 0-16,-8-1 0 0,-9 0 0 15,-4-1 0-15,-3-1 0 0,-10-3 0 16,5-4 0-16,2-5 0 0,5-5 0 15,3-6 0-15,11-5 0 0,3-3-149 16,7 0-1055-16,0-6 95 16,0 0-187-16,13-7-1470 0</inkml:trace>
  <inkml:trace contextRef="#ctx0" brushRef="#br0" timeOffset="55332.37">9381 11415 4337 0,'0'0'1533'16,"0"0"-925"-16,-13-35-15 0,3 29 83 16,-5 5-364-16,-1 3-179 0,-1 11-133 15,-3 5 0-15,3 9 0 0,-2 3 0 16,7 3 0-16,2 0 0 16,4-3 0-16,1-5 0 0,12-4 0 15,3-7 0-15,0-4 0 0,7-4 0 16,1-6 0-16,-1-5 0 15,0-6 0-15,-3-4 0 0,3-3 0 0,-1-1 0 16,-1-2 0-16,-5 1 0 16,0 2 0-16,-4 2 0 0,-1 3 0 15,1 5 0-15,-2 3-49 0,-2 3 17 16,2 1 24-16,2 1-20 0,0 6 16 16,5 7 12-16,-3 4 96 15,-2 3-84-15,-2-1 9 0,-4 1-21 16,-4 2 0-16,0 1 0 0,-2-1 0 15,0 0 0-15,2-4 0 0,-3-5 0 16,7-5-57-16,0-7-103 0,7-1-188 16,3-4 24-16,11-12 136 0,-1-9-100 15,7-5 80-15,0-2-17 16,-10 3-35-16,1 1 220 0,-1 5 40 16,-7 3 44-16,-4 5 136 0,-2 7 137 15,-2 4 339-15,-2 3-248 0,0 1-124 16,0 3-75-16,-2 6-209 0,2 3 0 15,0 5 0-15,0 0 0 0,2-1 0 16,-2 0 0-16,0 0 0 16,0-5 0-16,0-2 0 0,0-4 0 15,-2-1 0-15,2-2 0 0,0-1 0 16,0-2 0-16,7-12 0 16,-1-12 0-16,8-7 0 0,1-5 0 15,3 1 0-15,3 4 0 0,0 1 0 16,-1 5 0-16,1 6 0 0,-11 9 0 15,-3 4 0-15,-3 6 0 0,0 1 0 16,-2 4 0-16,2 8 0 0,2 11 0 16,-2 5 0-16,-4 6 0 0,0 0 0 15,0-2 0-15,0-1 0 16,0-2 0-16,0 0 0 0,2-3 0 16,3-3-25-16,-1-4-1059 0,-2-6-157 15,6-4-1964-15</inkml:trace>
  <inkml:trace contextRef="#ctx0" brushRef="#br0" timeOffset="55580.48">9937 11591 7035 0,'0'0'968'0,"0"0"-779"0,-7-38-189 0,7 14 0 0,-4-4 0 0,-2 1 0 16,0-4 0-16,2-2 0 15,-2-1 0-15,1 4 0 0,5 8 0 16,0 7 0-16,0 9 0 0,0 5 0 15,-4 2 0-15,-2 12 0 0,-4 15 0 16,-1 10 0-16,1 8 0 0,8-1 0 16,2-5 0-16,6-5 0 0,7-5 0 15,5-8 0-15,3-8 0 0,2-9 0 16,4-5 0-16,4-10 0 16,0-9 0-16,0-9 0 0,0-8-93 15,-5-8-1419-15,-5 10-525 0,-4-3-1773 16</inkml:trace>
  <inkml:trace contextRef="#ctx0" brushRef="#br0" timeOffset="55752.25">10247 10840 6859 0,'0'0'724'16,"-33"39"-115"-16,18-8-609 0,5 4 0 16,4 4 0-16,2 5 0 15,4 0 0-15,6 6 0 0,2 2 0 16,2 3 0-16,-3 3 0 0,-3 3 0 15,-2 2 0-15,-2-2 0 0,-2-7 0 16,-2-8 0-16,4-9 0 0,0-17 0 16,0-7-321-16,4-13-1640 0</inkml:trace>
  <inkml:trace contextRef="#ctx0" brushRef="#br0" timeOffset="56391.45">10892 11370 6414 0,'0'0'617'0,"0"0"51"0,0 0-175 0,0 0-493 0,0 38 0 16,-7-11 0-16,-7 3 0 0,0 5 0 16,1-3 0-16,-1 1 0 0,3-2 0 15,9-4 0-15,2-1 0 0,2-7 0 16,9-7 0-16,3-5 0 15,9-7 0-15,4-8 0 0,8-8 0 16,-4-10 0-16,6-5 0 0,-10 5-165 16,-2-4-1552-16</inkml:trace>
  <inkml:trace contextRef="#ctx0" brushRef="#br0" timeOffset="56518.94">10956 11096 7603 0,'0'0'312'0,"0"0"-35"16,-27-34-277-16,27 27 0 0,0 2 0 16,6-2 0-16,9 1 0 0,1 0 0 15,-1 0-1926-15,1 0-2051 0</inkml:trace>
  <inkml:trace contextRef="#ctx0" brushRef="#br0" timeOffset="57234.62">11723 11564 1448 0,'0'0'0'0,"0"0"1761"0,0 0-1609 0,0 0-4 16,0 0 184-16,0 0-56 16,0 0 101-16,0 0 639 0,0 0-232 15,14-20-187-15,-12 39 327 0,2 8-547 16,-4 8-377-16,0 1 0 0,-4-2 0 16,2-4 0-16,-2-3 0 15,4-7 0-15,-4-3 0 0,4-6 0 16,0-4 0-16,0-6 0 0,0-1-1694 15,0-10-1371-15</inkml:trace>
  <inkml:trace contextRef="#ctx0" brushRef="#br0" timeOffset="57373.62">11818 11193 6074 0,'0'0'476'0,"0"0"-439"16,0 0-37-16,0 0-24 0,-17 42-49 15,11-26-911-15,6-3-333 0,0-1-523 0</inkml:trace>
  <inkml:trace contextRef="#ctx0" brushRef="#br0" timeOffset="57590.38">11843 11791 6514 0,'0'0'689'0,"0"0"-205"0,0 0 21 16,0 0-505-16,33-44 0 0,-13 5 0 15,5-8 0-15,-4 3 0 0,-5 10 0 16,1 8 0-16,-7 8 0 0,-4 11 0 16,3 4 0-16,-7 6 0 0,2 14 0 15,2 14 0-15,-2 8 0 0,0 3 0 16,-2-5 0-16,3-10 0 16,5-6 0-16,2-8 0 0,7-7 0 15,2-10 0-15,-9-5-1802 0,9-12-2784 16</inkml:trace>
  <inkml:trace contextRef="#ctx0" brushRef="#br0" timeOffset="58370.02">12984 11453 6542 0,'0'0'1209'0,"0"0"-913"0,4 41-151 0,-4-9-145 15,-6 4 0-15,-3-2 0 16,7-3 0-16,-6-4 0 0,8-3 0 16,-2-5 0-16,2-9 0 0,0-4 0 15,0-2 0-15,0-4 0 0,0 0 0 16,2-6 0-16,2-10 0 15,6-13 0-15,1-9 0 0,1-3 0 0,3 0 0 16,-1 5 0-16,3-2 0 16,-1 2 0-16,5 7 0 0,-5 7 0 15,5 10 0-15,-4 10 0 0,-3 4 0 16,0 15 0-16,-3 5 0 16,-5 8 0-16,-6 1 0 0,0 1 0 15,0-1 0-15,0-3 0 0,0-5 0 16,0-7 0-16,0-5 0 0,0-6 0 15,0-2 0-15,0-3 0 0,2-1 0 16,8-12 0-16,1-11 0 0,7-6 0 16,1-4 0-16,0 3 0 0,-7 10 0 15,-8 7 0-15,2 7 0 16,-6 6 0-16,0 1 0 0,0 3 0 16,-2 15 0-16,-6 10 0 0,2 9 0 15,0 2 0-15,-5-3 0 0,7-7 0 16,4-5 0-16,4-6 0 15,7-9 0-15,1-5 0 0,2-4-1053 0,1-4-540 16</inkml:trace>
  <inkml:trace contextRef="#ctx0" brushRef="#br0" timeOffset="58664.64">13540 11418 5934 0,'0'0'1181'0,"6"-44"-813"0,-6 29 12 0,-2 7-51 15,-6 4-329-15,-5 1 0 0,-1 3 0 16,-3 3 0-16,3 7 0 0,1 6 0 16,-1 7 0-16,-3 6 0 0,7 6 0 15,-5 2 0-15,9 3 0 16,6 1 0-16,0 0 0 0,15-5 0 16,1-5 0-16,5-6 0 0,2-7 0 15,1-9 0-15,3-4 0 0,0-5 0 16,0-7 0-16,-6-6 0 0,-7-5 0 15,-3-6 0-15,-5 0 0 0,-6-4 0 16,0 1 0-16,-6 1 0 16,-1 3 0-16,-3 2 0 0,0 6 0 15,1 3 0-15,3 4-393 0,6 4-1076 16,0-2-351-16</inkml:trace>
  <inkml:trace contextRef="#ctx0" brushRef="#br0" timeOffset="58927.2">13765 11415 4978 0,'0'0'2133'16,"0"0"-1261"-16,0 0-663 0,0 0-209 16,-27 42 0-16,8-8 0 0,7 4 0 15,4 0 0-15,8-5 0 16,4-4 0-16,10-3 0 0,3-3 0 16,4-4 0-16,1-5 0 0,3-6 0 15,-4-4 0-15,0-4 0 0,1-7 0 16,-1-9 0-16,-5-5 0 0,3-5 0 15,-7-6 0-15,-1-3 0 16,-5 0 0-16,-6-3 0 0,0 1 0 16,0 3 0-16,0 3 0 0,0 5 0 15,0 9 0-15,0 6 0 0,4 4-497 16,11 2-363-16,-3 2 131 16,2 1-247-16,-1 2-57 0,-3 0-920 0</inkml:trace>
  <inkml:trace contextRef="#ctx0" brushRef="#br0" timeOffset="59238.91">14030 11398 4265 0,'0'0'1201'0,"-17"42"-337"0,7-18 433 16,3 0-732-16,3 1-565 0,2-2 0 16,2-1 0-16,0-4 0 0,6-4 0 15,-1-1 0-15,1-6 0 0,-6-2 0 16,6-3 0-16,0 0 0 16,-2-2 0-16,7-7 0 0,3-10 0 15,-1-7 0-15,3-5 0 0,-1-2 0 16,-5 2 0-16,4 2 0 0,-3 2 0 15,-5 9 0-15,0 6 0 0,-6 4 0 16,4 6 0-16,-4 6 0 16,0 9 0-16,0 10 0 0,0 6 0 15,2 1 0-15,-2-3 0 0,0-4 0 16,0-3 0-16,0-1 0 0,0-4 0 16,0-3 0-16,0-5 0 15,-2-3 0-15,2-2 0 0,0-4 0 16,0 0 0-16,2-12-813 0,2 2-1624 15,3-15-1181-15</inkml:trace>
  <inkml:trace contextRef="#ctx0" brushRef="#br0" timeOffset="59440.2">14375 10809 7115 0,'0'0'1077'0,"0"0"-1077"15,0 0 0-15,0 0 0 0,0 0 0 16,-15 51 0-16,15-6 0 0,0 11 0 15,4 7 0-15,3 4 0 0,1 3 0 16,-6 5 0-16,2-2 0 16,-4 0 0-16,0-2 0 0,0-5 0 15,0-7 0-15,-6-8 0 0,-2-6 0 16,-3-8 0-16,-5-16-697 0,1-9-1592 16,-1-12-1845-16</inkml:trace>
  <inkml:trace contextRef="#ctx0" brushRef="#br0" timeOffset="59564.52">14234 11328 7183 0,'0'0'828'0,"56"-26"-647"16,-23 18-181-16,-6 5 0 0,2 3 0 15,-6 2 0-15,-3 4 0 16,1 0 0-16,-4 1 0 0,-1-1 0 16,-6-3-409-16,-1-3-2944 0</inkml:trace>
  <inkml:trace contextRef="#ctx0" brushRef="#br0" timeOffset="70322.6">9290 3815 2337 0,'0'0'24'16,"0"0"1856"-16,0 0-1239 0,0 0-141 16,0 0 364-16,0 0-371 0,0 0-89 15,0 0 48-15,0 0-364 16,-15-13-36-16,15 13-4 0,0 0-40 15,4 0-8-15,7 3 72 0,9-2-28 16,7 0 32-16,4-1 64 0,6 0-71 16,5 0-69-16,1 0 0 0,5 0 0 15,-3 1 0-15,3 2 0 16,-1 0 0-16,5 0 0 0,-5 1 0 16,7 0 0-16,4-1 0 0,4-1 0 15,2-1 0-15,9-1 0 0,1 0 0 16,5-3 0-16,1 2 0 0,3 1 0 15,6 0 0-15,-5 4 0 0,-5 4 0 16,0 1 0-16,-5 0 0 16,-6 3 0-16,0 0 0 0,-1 1 0 15,-1-1 0-15,6-1 0 0,2-1 0 16,9-1 0-16,2-3 0 0,0-5 0 16,4-1 0-16,4-1 0 0,2-4 0 15,4-5 0-15,2-1 0 16,-2-2 0-16,5 1 0 0,-9-1 0 15,-4 3 0-15,-2 2 0 0,-5 3 0 16,-5 0 0-16,-7 2 0 0,-3 3 0 16,1 0 0-16,2 3 0 0,3 4 0 15,-3 2 0-15,2-2 0 16,-1 3 0-16,-5-1-89 0,-6-2-351 16,-19-1-520-16,-10-2-589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08:30.76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definitions>
  <inkml:trace contextRef="#ctx0" brushRef="#br0">12564 11689 4386 0,'0'0'656'0,"0"0"-108"16,0 0 437-16,0 0-541 16,14-34 28-16,-14 32 229 0,0-3-701 15,-4 1 0-15,-6 0 0 0,-7-1 0 16,-3 1 0-16,-1 2 0 0,-6 2 0 16,4 3 0-16,-5 5 0 15,1 5 0-15,0 1 0 0,2 3 0 16,6 1 0-16,-1-1 0 0,5 1 0 15,5-1 0-15,0-3 0 0,10-4 0 16,0-3 0-16,0-2 0 0,4-1 0 16,6 2 0-16,11-2 0 0,6 0 0 15,4 0 0-15,2 0 0 0,4 1 0 16,-2 1 0-16,2 3 0 16,-6 4 0-16,-4 3 0 0,-6 1 0 15,-1 4 0-15,-7-2 0 0,-5 3 0 16,-6 0 0-16,-2 3 0 0,-12-2 0 15,-3 2 0-15,-5-1 0 16,-7 1 0-16,0-3 0 0,-4 0 0 16,0-7 0-16,4-4 0 0,2-3 0 15,7-3 0-15,3-4 0 0,5-1 0 16,6-7-249-16,4-5-407 16,4-3 64-16,6-7-61 0,5 0-651 15,-3 8 7-15,2-3-108 0</inkml:trace>
  <inkml:trace contextRef="#ctx0" brushRef="#br0" timeOffset="169.93">12793 11871 7583 0,'0'0'508'0,"-10"39"-407"0,6-15-101 0,4 0 0 0,0 2 0 16,4-3 0-16,2 0 0 0,0-4 0 15,9-4 0-15,-5-3 0 16,7-2-185-16,-9-7-1151 0,-2-1-101 16,-6-4-512-16</inkml:trace>
  <inkml:trace contextRef="#ctx0" brushRef="#br0" timeOffset="293.77">12831 11560 5890 0,'0'0'648'0,"0"0"-203"15,0 0-293-15,0 0-152 0,0 0-56 16,10 40-853-16,-4-18-667 0</inkml:trace>
  <inkml:trace contextRef="#ctx0" brushRef="#br0" timeOffset="499.89">12926 12069 5618 0,'0'0'937'16,"0"0"319"-16,25-48-875 0,-13 13-381 15,-2-3 0-15,1 4 0 16,-1 0 0-16,-4 6 0 0,4 5 0 16,-5 8 0-16,1 9 0 0,-2 4 0 15,-4 2 0-15,6 5 0 0,-2 9 0 16,2 12 0-16,5 5 0 16,-5 3 0-16,2 1 0 0,-2-7 0 15,1-2 0-15,3-1 0 0,0-6 0 16,1-6 0-16,-1-5-321 0,0-4-2888 0</inkml:trace>
  <inkml:trace contextRef="#ctx0" brushRef="#br0" timeOffset="1200.06">13360 11964 4374 0,'0'0'1084'15,"2"-36"257"-15,-2 19-381 0,-6 3-527 16,-5-1-433-16,-3-1 0 0,-7 2 0 15,3 2 0-15,-3 3 0 16,-4 3 0-16,9 3 0 0,1 3 0 16,5 7 0-16,4 10 0 0,-5 4 0 15,5 6 0-15,0 1 0 0,6-3 0 16,-4 0 0-16,8-5 0 16,2-4 0-16,4-6 0 0,3-6 0 15,5-4 0-15,1-8 0 0,2-6 0 16,-1-1 0-16,-1-4 0 0,-3 0 0 15,-3 2 0-15,-5 2 0 0,-2 1 0 16,-2 3 0-16,-1 4 0 0,-3 2 0 16,0 3 0-16,4 1 0 0,-4 1 0 15,10 3 0-15,0 9 0 0,3 12 0 16,1 6 0-16,3 4 0 16,-7 3 0-16,0-2 0 0,-10 4 0 15,0 2 0-15,-6 1 0 0,-4 2 0 16,-7 1 0-16,-1 0 0 0,-5-1 0 15,-2-4 0-15,5-4 0 16,-3-8 0-16,6-6 0 0,3-9 0 16,8-9 0-16,-5-6 0 0,7-16 0 15,4-14 0-15,0-19 0 16,6-16-425-16,3 11-503 0,-3-13-1966 0</inkml:trace>
  <inkml:trace contextRef="#ctx0" brushRef="#br0" timeOffset="1413.77">13420 11461 5010 0,'0'0'880'0,"0"0"101"16,0 0-321-16,0 0-248 0,0 0-163 15,14 33-249-15,-3-4 0 0,-5 5 0 16,0 1 0-16,2 1 0 0,-2 4 0 16,-1 3 0-16,-3-1 0 15,2-1 0-15,-4-2 0 0,0-3 0 16,0-2 0-16,0-6 0 0,-4-2 0 15,4-9-49-15,0-5-931 16,0-6-105-16,0-6-1872 0</inkml:trace>
  <inkml:trace contextRef="#ctx0" brushRef="#br0" timeOffset="1662.55">13602 11897 6218 0,'0'0'1069'0,"0"0"-164"0,0 0-905 16,39-46 0-16,-31 26 0 0,-2-1 0 15,5-1 0-15,-7-1 0 0,-2 1 0 16,-2 0 0-16,0 4 0 0,-6 4 0 16,0 6 0-16,-9 6 0 0,5 5 0 15,-7 8 0-15,7 10 0 0,-5 8 0 16,3 6 0-16,-2 3 0 16,7 2 0-16,7-3 0 0,2-4 0 15,13-5 0-15,12-9 0 0,10-5 0 16,10-10 0-16,13-6 0 0,0-9 0 15,-2-7 0-15,-12 4-981 16,-3-4-2469-16</inkml:trace>
  <inkml:trace contextRef="#ctx0" brushRef="#br0" timeOffset="2028.98">14360 11442 4213 0,'0'0'1769'0,"4"46"-908"0,3-9-321 15,-3 4 40-15,2 6-351 0,4 4-229 16,1 0 0-16,-1-1 0 0,0-1 0 16,1-4 0-16,3-3 0 15,-6-7 0-15,3-5 0 0,-7-5 0 16,2-8 0-16,-2-7-49 0,-4-5-1844 15,0-5-552-15</inkml:trace>
  <inkml:trace contextRef="#ctx0" brushRef="#br0" timeOffset="2266.61">14350 11336 5766 0,'0'0'452'15,"0"0"525"-15,0 0-305 0,8-34-347 16,-6 30-325-16,2-1 0 0,11-2 0 15,8-6 0-15,8-1 0 0,6-1 0 16,0 4 0-16,-2 4 0 16,-8 4 0-16,0 5 0 0,-11 6 0 15,-7 5 0-15,-9 9 0 0,-9 3 0 16,-7 6 0-16,-5 5 0 0,-10 2 0 16,-6 3 0-16,4-2 0 15,2-6 0-15,4-7 0 0,13-9 0 16,3-7 0-16,5-6 0 0,6-2-937 15,6-2-212-15,0 0-183 0,13-6-1009 0</inkml:trace>
  <inkml:trace contextRef="#ctx0" brushRef="#br0" timeOffset="2932.78">14749 11328 4574 0,'0'0'1192'16,"0"0"153"-16,0 0-637 0,0 0-335 15,0 0-373-15,-41-20 0 0,28 36 0 16,-1 7 0-16,3 4 0 16,1 3 0-16,4 0 0 0,0-1 0 15,1 0 0-15,3-4 0 0,2-5 0 16,7-6 0-16,5-7 0 0,2-7 0 16,7-3 0-16,2-10 0 15,2-8 0-15,0-3 0 0,-3-4 0 16,3 1 0-16,-6-1 0 0,-1 2 0 15,-1 5 0-15,-7 2 0 0,-4 8 0 16,-2 4 0-16,-4 5 0 0,0 2 0 16,0 0 0-16,5 3 0 0,-5 6 0 15,2 8 0-15,-2 2 0 0,0 3 0 16,-2 0 0-16,-3-4 0 0,5 0 0 16,0-1 0-16,0-2 0 15,0-2 0-15,5 2 0 0,-3-5 0 16,-2-3 0-16,4-3 0 0,-2-3 0 15,6-3-73-15,5-12 57 0,5-7 16 16,1-4 0-16,1-2 4 16,1 1-4-16,-2-1 0 0,-1 3 12 15,-3 2-8-15,-9 7 65 0,2 6-69 16,-6 4 0-16,-2 2 0 0,0 2 0 16,0 1 0-16,0 1 0 15,0 9 0-15,0 8 0 0,4 3 0 16,1 3 0-16,-3-1 0 0,2-4 0 15,-2-2 0-15,-2 1 0 0,2-5 0 16,-2-3 0-16,0-4 0 0,0-3 0 16,0-3 0-16,0-4 0 0,2-10 0 15,4-8 0-15,9-8 0 0,1-3 0 16,3 2 0-16,-1 5 0 0,1 4 0 16,-2 6 0-16,-3 6 0 15,-2 7 0-15,-1 3 0 0,-5 2 0 16,2 9 0-16,-2 4 0 0,-6 5 0 15,5 7 0-15,-5 0 0 0,-5 0 0 16,1-1 0-16,4-2 0 16,-2-5 0-16,2-4 0 0,0-3 0 15,0-5-1041-15,0-2-2917 0</inkml:trace>
  <inkml:trace contextRef="#ctx0" brushRef="#br0" timeOffset="3216.66">15379 11455 6579 0,'0'0'1008'0,"9"-32"-403"16,-1 10-605-16,0 0 0 0,3-3 0 15,-1 1 0-15,2-2 0 0,-1 0 0 16,-1 0 0-16,-6 2 0 0,-4 1 0 16,-4 4 0-16,-6 4 0 0,-1 5 0 15,-5 9 0-15,1 5 0 16,-1 14 0-16,-1 7 0 0,1 11 0 15,1 4 0-15,-1 5 0 0,1 0 0 16,9 1 0-16,2-3 0 16,8-7 0-16,12-8 0 0,5-9 0 15,14-6 0-15,3-10 0 0,3-4 0 16,2-10 0-16,1-7 0 0,-3-6 0 16,-10 2-705-16,-4-2-2404 0</inkml:trace>
  <inkml:trace contextRef="#ctx0" brushRef="#br0" timeOffset="3504.74">15714 10806 3937 0,'0'0'3826'0,"0"0"-3397"0,0 0-429 15,-4 50 0-15,4-6 0 0,6 10 0 16,-2 6 0-16,3 2 0 0,3 1 0 16,-2-2 0-16,5-3 0 15,-3-4 0-15,0-2 0 0,1-5 0 16,-5-7 0-16,2-5 0 0,-2-6 0 16,-2-6 0-16,-1-8 0 15,1-4 0-15,-4-7 0 0,4-4-1093 16,-2 0-1308-16,-2-10-2193 0</inkml:trace>
  <inkml:trace contextRef="#ctx0" brushRef="#br0" timeOffset="4858.03">8130 1816 5954 0,'0'0'576'0,"0"0"257"0,0 0-205 16,0 0-427-16,-39-17-201 0,30 13 0 16,7 0 0-16,-6-1 0 15,6 1 0-15,2 2 0 0,0-2 0 16,0 2 0-16,0 1 0 0,0-1 0 15,6 0 0-15,11-1 0 0,14-1 0 16,6 1 0-16,17-1 0 0,12 1 0 16,8 0 0-16,9 2 0 0,12-1 0 15,4 2 0-15,3 2 0 0,7 0 0 16,7 3 0-16,6 0 0 16,8 1 0-16,0-2 0 0,3 0 0 15,3-4 0-15,3 0 0 0,1-5 0 16,-3-1 0-16,-7 1 0 0,-8 0 0 15,-13 1 0-15,-14 3 0 0,-16 1 0 16,-15 1 0-16,-6 4 0 16,-17 2 0-16,-6 0 0 0,-12 2 0 15,-6 1 0-15,-7 0 0 0,-2 1 0 16,-8 1 0-16,0 0-29 0,-4-3-1411 16,-6-2-485-16</inkml:trace>
  <inkml:trace contextRef="#ctx0" brushRef="#br0" timeOffset="18859.74">17043 10726 2929 0,'0'0'3437'0,"0"0"-2632"16,0 0-233-16,0 0-123 0,0 0-449 16,0 0 0-16,0 0 0 15,-4 40 0-15,4-5 0 0,0 4 0 16,0-1 0-16,0-3 0 0,0-1 0 15,0-3 0-15,0-2 0 0,-2-6 0 16,-2-4 0-16,0-8 0 0,2-5 0 16,2-5 0-16,0-1 0 0,0-7 0 15,2-13 0-15,8-14 0 0,5-10 0 16,1-7 0-16,1 0 0 0,1 4 0 16,1 4 0-16,-5 8 0 15,1 12 0-15,-7 11 0 0,-4 8 0 16,3 4 0-16,-3 4 0 0,2 8 0 15,-2 8 0-15,6 5 0 0,-3 3 0 16,-3 0 0-16,2-4 0 0,-2-1 0 16,2-5 0-16,3-2 0 15,-3-5 0-15,0-6 0 0,-6-4 0 16,6-1 0-16,-2-3 0 0,7-9 0 16,-1-11 0-16,4-4 0 15,-1-5 0-15,-3 0 0 0,5 7 0 16,-9 3 0-16,4 2 0 0,-4 8 0 15,1 3 0-15,-3 5 0 0,-4 4 0 16,6 3 0-16,-2 9 0 0,6 9 0 16,-6 7 0-16,3 3 0 0,-7 1 0 15,0-5 0-15,0-4 0 0,4-3 0 16,2-4 0-16,0-6 0 0,0-3-1654 16,3-3-575-16</inkml:trace>
  <inkml:trace contextRef="#ctx0" brushRef="#br0" timeOffset="19171.16">17695 10654 6542 0,'0'0'1461'0,"-21"-50"-1272"0,11 30-189 0,-1 8 0 0,1 8 0 16,6 3 0-16,-2 3 0 0,-7 8 0 15,-5 11 0-15,1 5 0 16,-4 3 0-16,9 2 0 0,2-2 0 15,-1 0 0-15,3-1 0 0,6-3 0 16,2-3 0-16,2-6 0 0,2-6 0 16,9-4 0-16,1-4 0 0,3-4 0 15,1-7 0-15,1-5 0 0,-5 0 0 16,1 0 0-16,-5 0 0 16,-4 5 0-16,-2 3 0 0,-2 4 0 15,-2 1 0-15,7 1 0 0,-3 7 0 16,2 8 0-16,-2 3 0 0,2 0 0 15,-2-1 0-15,7-3 0 0,-1-4 0 16,5-2 0-16,1-3 0 0,1-2-681 16,-3 0-1664-16,-1-3-332 0</inkml:trace>
  <inkml:trace contextRef="#ctx0" brushRef="#br0" timeOffset="19549.13">17990 10571 6034 0,'0'0'1697'16,"0"0"-1236"-16,0 0-461 0,0 0 0 16,-37-28 0-16,22 26 0 0,-1 2 0 15,-1 3 0-15,3 0 0 0,-3 4 0 16,7 3 0-16,-2-1 0 0,1 5 0 16,1 3 0-16,2-2 0 15,2 2 0-15,6 0 0 0,0-4 0 16,8-2 0-16,4-1 0 0,5-4 0 15,8-2 0-15,1-1 0 0,-1-3 0 16,2 1 0-16,-4 0 0 0,4 1 0 16,-7 1 0-16,-5 1 0 15,-9-1 0-15,-2 2 0 0,-2-1 0 16,-2 3 0-16,-2 3 0 0,-12 6 0 16,-3-1 0-16,1 0 0 15,-5-1 0-15,0-6 0 0,5-1 0 16,1 0 0-16,3-2 0 0,4-2 0 15,8-1 0-15,-2-1-409 0,2-1-1508 16,0 0 132-16,8-5-260 0</inkml:trace>
  <inkml:trace contextRef="#ctx0" brushRef="#br0" timeOffset="19840.63">18337 10451 7059 0,'0'0'1133'0,"0"0"-1133"15,-41-7 0-15,25 7 0 0,3 0 0 16,-1 0 0-16,-1 0 0 0,-1 0 0 16,5 0 0-16,3 1 0 15,0 2 0-15,6 0 0 0,0 3 0 16,0 3 0-16,-3 5 0 0,10 0 0 16,-1 3 0-16,6-2 0 0,2-2 0 15,5 1 0-15,10 0 0 16,-2-1 0-16,2 1 0 0,-1 1 0 15,-5 0 0-15,0 0 0 0,-11 1 0 16,0 1 0-16,-5-2 0 0,-10 3 0 16,-1 0 0-16,-8-2 0 0,-3 0 0 15,-3-3 0-15,-3-4 0 0,-2-2 0 16,-2-3 0-16,0-3 0 0,-2-1 0 16,11-3-1157-16,-1-4-788 0</inkml:trace>
  <inkml:trace contextRef="#ctx0" brushRef="#br0" timeOffset="20220.7">18685 10642 4638 0,'0'0'3313'0,"0"0"-3072"0,0 0-241 0,0 0 0 0,0 0 0 15,56-16 0-15,-19 2 0 0,8-1 0 16,-1 0 0-16,-3 2 0 0,-4 3 0 16,-4 0 0-16,-12 5-1629 0,-7 1-709 0</inkml:trace>
  <inkml:trace contextRef="#ctx0" brushRef="#br0" timeOffset="20499.71">19323 10390 6619 0,'0'0'816'0,"-14"-34"-352"0,8 25-171 16,-5 3-293-16,1 2 0 15,-2 4 0-15,-7 3 0 0,7 6 0 16,-3 3 0-16,5 7 0 0,-3 6 0 16,1 6 0-16,2 4 0 15,1 5 0-15,1 2 0 0,8 2 0 16,0-5 0-16,4-3 0 0,9-8 0 16,5-10 0-16,5-7 0 15,8-8 0-15,6-6 0 0,11-13-225 16,1-4-171-16,-9 2-625 0,1-4-4369 0</inkml:trace>
  <inkml:trace contextRef="#ctx0" brushRef="#br0" timeOffset="20783.27">19656 10436 7487 0,'0'0'460'0,"-22"-36"-224"0,11 28-227 16,1 4-9-16,-3 4 0 15,-1 4 0-15,-5 4 0 0,1 9 0 16,3 1 0-16,5 5 0 0,0 2 0 16,3 3 0-16,3-1 0 15,4-2 0-15,6-3 0 0,3-3 0 16,1-5 0-16,5-4 0 0,1-6 0 16,1-4 0-16,-1-4 0 0,7-6 0 15,-4-4 0-15,-5-1 0 16,-4-2 0-16,-1-1 0 0,-5-1 0 15,-4 3 0-15,0-1 0 0,0 0 0 16,0 2 0-16,-2 6-285 0,-2-2-2576 0</inkml:trace>
  <inkml:trace contextRef="#ctx0" brushRef="#br0" timeOffset="21058.71">19677 10550 7875 0,'0'0'317'0,"0"39"-317"0,0-19 0 16,4-8 0-16,-2-5 0 0,0-3 0 16,0-3 0-16,-2-1 0 15,4-1 0-15,-2-10 0 0,3-11 0 16,-1-6 0-16,6-7 0 0,-4 1 0 16,11 4 0-16,-7 2 0 0,7 9 0 15,-5 4 0-15,-2 5 0 16,-1 9 0-16,-5 1 0 0,2 6 0 15,0 13 0-15,2 14 0 0,-1 6 0 16,-1 6 0-16,-4-3 0 0,-2-9 0 16,2-6 0-16,4-5 0 0,-2-7 0 15,-4-8-489-15,4 0-1360 0</inkml:trace>
  <inkml:trace contextRef="#ctx0" brushRef="#br0" timeOffset="21463.92">19970 9931 7615 0,'0'0'552'15,"0"0"-527"-15,0 0-25 0,0 0 0 0,0 0 0 16,-20 59 0-16,20-24 0 0,4 5 0 15,2-1 0-15,4 3 0 0,-1 6 0 16,-1 4 0-16,-4 0 0 16,-2 3 0-16,-2-3 0 0,-2 0 0 15,-4-6 0-15,0-3 0 0,-3-8 0 16,-1-11-1265-16,4-7-2481 0</inkml:trace>
  <inkml:trace contextRef="#ctx0" brushRef="#br0" timeOffset="21618.92">19859 10451 5834 0,'0'0'785'0,"27"-51"419"16,-11 29-835-16,3 7-369 0,-7 5 0 15,-6 4 0-15,3 1 0 0,-7 0 0 16,4 2 0-16,2-1 0 0,-2 2 0 16,9 0-637-16,-5 1-772 15,1 1-2981-15</inkml:trace>
  <inkml:trace contextRef="#ctx0" brushRef="#br0" timeOffset="21782.97">20028 10668 6807 0,'0'0'620'16,"0"0"-48"-16,0 0-379 0,0 0-193 16,15-44 0-16,1 12 0 0,7-6 0 15,-2 5 0-15,-5 7 0 16,-1 5 0-16,-5 5 0 0,-6 8 0 15,0 3 0-15,-2 4 0 0,-2 0 0 16,9 0-69-16,-3-1-1111 0,6 1-1910 0</inkml:trace>
  <inkml:trace contextRef="#ctx0" brushRef="#br0" timeOffset="22052.31">20376 10400 6354 0,'0'0'1461'0,"-42"-8"-1084"0,22 4-377 15,3 4 0-15,-2 6 0 0,1 8 0 16,5 4 0-16,-1 7 0 0,4 1 0 16,8 2 0-16,2-1 0 15,2-2 0-15,8-3 0 0,2-2 0 16,3-7 0-16,6-2 0 0,-5-6 0 16,1-4 0-16,-3-1 0 0,1-5 0 15,-5-4 0-15,-4-2 0 16,4-1 0-16,-5-2 0 0,-3-3 0 15,-2 0 0-15,4-2 0 0,-2-4 0 16,0 1 0-16,4-6 0 0,0-5-493 16,-2 7-1220-16,1-6-748 0</inkml:trace>
  <inkml:trace contextRef="#ctx0" brushRef="#br0" timeOffset="22232.37">20533 9960 7087 0,'0'0'852'0,"0"0"-599"15,0 0-253-15,0 0 0 0,-31 44 0 16,22-2 0-16,1 5 0 0,6 6 0 16,2 1 0-16,0 2 0 15,0 3 0-15,0-5 0 0,2-1 0 16,2-6 0-16,0-9 0 0,1-9 0 16,-1-8 0-16,6-14 0 0,5-9-817 15,-5-7-536-15,2-11-1880 0</inkml:trace>
  <inkml:trace contextRef="#ctx0" brushRef="#br0" timeOffset="22410.62">20675 10055 900 0,'0'0'5358'0,"0"0"-4193"0,0 0-396 15,0 0-769-15,0 0 0 0,0 0 0 16,-22 45 0-16,17-3 0 0,3 4 0 16,2 0 0-16,0 2 0 0,0-1 0 15,2-1 0-15,5-2 0 16,-3-1 0-16,-4-3 0 0,4-3 0 15,-4-6 0-15,2-8 0 0,0-7-697 16,0-8-3305-16</inkml:trace>
  <inkml:trace contextRef="#ctx0" brushRef="#br0" timeOffset="22644.35">20799 10488 7391 0,'0'0'801'15,"42"-50"-801"-15,-22 23 0 16,-5 3 0-16,-3-1 0 0,-1 3 0 15,-5-1 0-15,-2-2 0 0,-2 5 0 16,-2 2 0-16,-2 4 0 0,-6 8 0 16,-3 6 0-16,-5 7 0 0,-7 12 0 15,-2 12 0-15,0 7 0 0,-1 5 0 16,5 2 0-16,4-1 0 16,7-5 0-16,10-4 0 0,8-5 0 15,9-10 0-15,6-3-673 0,8-11-19 16,6-6-345-16,0-8 121 0,-6-1-29 15,0-4-1616-15</inkml:trace>
  <inkml:trace contextRef="#ctx0" brushRef="#br0" timeOffset="22856.89">21130 10355 4770 0,'0'0'1424'16,"0"0"-815"-16,0 0 359 0,0 0-612 15,0 0-291-15,0 0-65 16,0 0 0-16,-45-26 0 0,26 34 0 15,-4 10 0-15,1 7 0 0,1 6 0 16,0 2 0-16,5 0 0 0,1 1 0 16,13-5 0-16,2-2 0 0,6-4 0 15,9-4 0-15,1-6 0 0,3-7 0 16,4-6 0-16,-1-5 0 0,3-8-65 16,-2-5-671-16,-2-5-8 15,-1-2-941-15,-7 5 88 0,-3-3-920 0</inkml:trace>
  <inkml:trace contextRef="#ctx0" brushRef="#br0" timeOffset="23371">21238 9908 6743 0,'0'0'1044'0,"0"0"-639"0,0 0-405 0,-21 49 0 0,9-5 0 15,1 8 0-15,1 3 0 0,6 1 0 16,2-1 0-16,-2 0 0 0,4-2 0 16,0-2 0-16,6-3 0 15,-2 0 0-15,-4-4 0 0,0-3 0 16,0-14-1786-16,0-3-1267 0</inkml:trace>
  <inkml:trace contextRef="#ctx0" brushRef="#br0" timeOffset="25902.37">4934 14086 392 0,'0'0'1544'0,"0"0"-1215"16,0 0-233-16,0 0 48 0,0 0-60 16,0 0-12-16,0 0 60 0,0 0-80 15,0 0 684-15,0-15 44 0,0 15-243 16,0 0-109-16,0 1-40 16,0 0-244-16,0 1 12 0,0-1 108 15,0 0-104-15,0-1 21 0,0 0 107 16,0 0-100-16,-4 0 16 0,2 0 84 15,-2 0-152-15,4 0 4 0,-6 0 132 16,2 0-215-16,4 0-57 0,-5 2 0 16,3-1 0-16,-2 0 0 15,4 1 0-15,-4-2 0 0,2 0 0 16,-2 0 0-16,4 1 0 0,-6-1 0 16,2 0 0-16,-3 0 0 0,-3-1 0 15,2-1 0-15,-1 0 0 16,-1 0 0-16,2 2 0 0,-2 0 0 15,-3-1 0-15,3 0 0 0,-5 0 0 16,5 0 0-16,0 0 0 0,-1 1 0 16,3 0 0-16,-2-1 0 15,-3 1 0-15,3-3 0 0,-2 0 0 0,-3 2 0 16,3-2 0-16,1 1 0 16,-5 1 0-16,1 1 0 0,1-1 0 15,1 1 0-15,-1 0 0 0,2 0 0 16,-5 0 0-16,3 0 0 0,3 0 0 15,-5 0 0-15,1 0 0 0,1 0 0 16,1 0 0-16,-3 0 0 0,1 0 0 16,-5-2 0-16,3-1 0 15,1 1 0-15,-5-3 0 0,0 1 0 16,-4-1 0-16,-1 1 0 0,1-2 0 16,-2 0 0-16,4 1 0 0,-4 2 0 15,0 0 0-15,3 2 0 16,3 0 0-16,-2 1 0 0,-2 0 0 0,1-1 0 15,-3-2 0-15,-2-1 0 16,0-1 0-16,-4-4 0 0,2-1 0 16,-2-1 0-16,-2-3 0 15,-3 0 0-15,-1-4 0 0,0 1 0 0,-3-1 0 16,5 1 0-16,-4-1 0 16,0 2 0-16,3 0 0 0,1 0 0 15,-4 0 0-15,-1-2 0 0,-1-2 0 16,-2-3 0-16,-1-3 0 0,-1-6 0 15,-3-2 0-15,0-2 0 0,1-2 0 16,-1-1 0-16,3-2 0 0,-1 0 0 16,-4-1 0-16,5-1 0 0,-1-1 0 15,1-1 0-15,1-1 0 16,3 0 0-16,-5 0 0 0,3-5 0 16,1 0 0-16,-3-1 0 0,1-5 0 15,3-3 0-15,-5-4 0 0,1-4 0 16,-1-2 0-16,-3-6 0 15,3-1 0-15,1-2 0 0,-1-3 0 16,-2-2 0-16,5-5 0 0,-5-6 0 16,3-1 0-16,-1-3 0 0,-1-3 0 15,-1-3 0-15,0-1 0 0,3-5 0 16,1 2 0-16,3 1 0 0,0 2 0 16,3 0 0-16,1 2 0 15,2-1 0-15,2 1 0 0,0 1 0 16,1-1 0-16,1 1 0 0,0 0 0 15,0 2 0-15,-2 5 0 0,6 5 0 16,-2 4 0-16,0 5 0 0,4 5 0 16,-2 6 0-16,2 4 0 0,5 12 0 15,1 3 0-15,-2 1 0 0,5 2 0 16,-5-3 0-16,4 4 0 0,1 7 0 16,1 9 0-16,3 8 0 15,3 9 0-15,1 4 0 0,2 6 0 16,6 3-365-16,2 1-203 0,0 1-8 0,0 0-1169 15,0 6-140-15</inkml:trace>
  <inkml:trace contextRef="#ctx0" brushRef="#br0" timeOffset="28685.44">1141 12380 5058 0,'0'0'812'15,"0"0"-324"-15,0 0 405 0,0 0-309 16,0 0-227-16,0 0-357 0,0 0 0 16,0 0 0-16,0 0 0 0,-10-24 0 15,-1 13 0-15,-3-2 0 0,-3 0 0 16,-3 3 0-16,-5 5 0 16,-2 5 0-16,-2 10 0 0,-4 5 0 15,4-1 0-15,0 1 0 0,0 2 0 16,11 0 0-16,3 3-57 0,11-1-19 15,10 0-60-15,15 1 92 0,10-1 40 16,8 0-28-16,0-1 32 0,-1-1 0 16,-3 3 8-16,-2 3-8 0,-12 0 0 15,-5 0-24-15,-6 0 0 0,-8-2-44 16,-4-1 28-16,-4-3 40 16,-4-2 12-16,-3-2 4 0,-5 0-16 15,-3-3 100-15,0-3-28 0,-5-2 48 16,-3-5 57-16,0 0-177 0,2-4 0 15,4-2 0-15,0-5 0 16,7-3 0-16,-5-1-133 0,7-3-207 16,5-3-152-16,7-1-725 0,4-2 121 15,5 6-29-15,5-5-2264 0</inkml:trace>
  <inkml:trace contextRef="#ctx0" brushRef="#br0" timeOffset="28923.52">1509 12281 6550 0,'-37'12'821'0,"12"1"-269"0,-4 6-283 15,4 4-269-15,0 5 0 0,5 6 0 16,-1 4 0-16,2 5 0 16,-1 6 0-16,-1 2 0 0,-6 2 0 15,-2 3 0-15,0-3 0 0,0-3 0 16,3-6 0-16,1-4 0 0,6-6 0 15,1-8 0-15,5-11-701 16,7-6-540-16,2-9-2448 0</inkml:trace>
  <inkml:trace contextRef="#ctx0" brushRef="#br0" timeOffset="29064.6">1153 12609 7351 0,'0'0'184'0,"0"0"473"0,0 0-657 16,0 0 0-16,46 1 0 0,-32 6 0 15,-1 1 0-15,1-1 0 0,-1 1 0 16,1 2 0-16,1-2 0 0,-1 3 0 16,5 2 0-16,-9-4-1173 0,2 2-1829 0</inkml:trace>
  <inkml:trace contextRef="#ctx0" brushRef="#br0" timeOffset="29205.12">1331 12898 6835 0,'-37'33'1092'15,"6"-9"-827"-15,-2 3-265 0,4-2 0 16,6-2 0-16,9-2 0 0,8-6 0 16,6-1 0-16,2-4 0 0,12-4 0 15,3-6 0-15,7-7 0 16,7-9-809-16,-10 1-624 0</inkml:trace>
  <inkml:trace contextRef="#ctx0" brushRef="#br0" timeOffset="29314.28">1579 12668 6162 0,'0'0'949'0,"0"0"-149"0,0 0-519 16,-51-18-281-16,13 19 0 0,12 3-1662 16,3-2-1103-16</inkml:trace>
  <inkml:trace contextRef="#ctx0" brushRef="#br0" timeOffset="29813.56">1829 12746 5082 0,'0'0'940'0,"0"-44"-339"0,-8 20 419 16,2 3-664-16,0 0-163 16,-5-1-193-16,-1 1 0 0,2 2 0 15,-3 5 0-15,1 2 0 0,2 4 0 16,-9 3 0-16,0 3 0 0,1 2 0 15,-5 1 0-15,-2 5 0 16,2 4 0-16,5 5 0 0,1 0 0 16,5 5 0-16,4 5 0 0,6 5 0 15,-3 4 0-15,5 5 0 16,-2 1 0-16,0 3 0 0,-2 1 0 16,-2-2 0-16,-4-1 0 0,1-4 0 15,-5-3 0-15,-1-3 0 0,1-5 0 16,-1-2 0-16,1-4 0 0,0-4 0 15,1-4 0-15,3-3 0 0,-3-5 0 16,3-1-293-16,2-3-407 0,4-2-973 16,2-7-796-16</inkml:trace>
  <inkml:trace contextRef="#ctx0" brushRef="#br0" timeOffset="30109.91">1949 12883 6090 0,'0'0'645'0,"0"0"491"0,-14-36-815 15,14 19-321-15,0 4 0 0,0 1 0 16,-4 3 0-16,2 2 0 16,0 1 0-16,-1 3 0 0,-7 3 0 15,-2 5 0-15,-9 11 0 0,-6 6 0 16,-4 9 0-16,0 2 0 0,2 3 0 15,0 1 0-15,-2 3 0 0,0-1 0 16,4 0 0-16,3-2 0 0,3-3 0 16,2-3 0-16,5-2 0 0,4-5 0 15,-5-3 0-15,7-6 0 16,2-5 0-16,1-6-593 0,1-3-451 16,-2-2-2058-16</inkml:trace>
  <inkml:trace contextRef="#ctx0" brushRef="#br0" timeOffset="30515.15">1484 12941 2605 0,'0'0'3817'0,"0"0"-2896"15,0 0-497-15,0 0 1 0,37 6-425 16,-12 4 0-16,6-1 0 0,-2 1 0 16,6 2 0-16,7-2 0 0,-1 1 0 15,7 2 0-15,-7 0-117 0,-6 3-1299 16,-6-1 207-16,-15 2 545 0,-7-2 7 15,-14 4 657-15,-11 1 8 0,-9 1 1225 16,-4 3-373-16,-6-2-283 0,0 2-17 16,-7-4-248-16,7 0-20 0,4-5-71 15,12-4-221-15,9-3 0 16,6-5 0-16,6-1 0 0,0-2 0 16,0 0 0-16,0 0 0 0,12-7 0 15,13-9 0-15,6-4 0 0,2-1 0 16,2 0 0-16,-4 4 0 0,-4 5 0 15,-6 5 0-15,-9 3 0 16,-6 4 0-16,-2 0 0 0,0 6 0 16,-4 6 0-16,0 8 0 0,0 3 0 15,-6 0 0-15,2 1 0 0,-6-3 0 16,1-2 0-16,1 0 0 16,0-2 0-16,2-3 0 0,0-1 0 15,-3-1 0-15,7-1 0 0,-6-2-545 16,6-2-852-16,2-3-688 0</inkml:trace>
  <inkml:trace contextRef="#ctx0" brushRef="#br0" timeOffset="30764.19">1846 13473 7323 0,'0'0'869'0,"0"0"-869"0,0 0 0 0,41-22 0 15,-16 7 0-15,0-2 0 0,-2 2 0 16,-7 1 0-16,1-1 0 15,-7 0 0-15,0 3 0 0,-10 3 0 16,0 4 0-16,0 3 0 0,-16 2 0 16,-13 11 0-16,-8 8 0 15,-7 6 0-15,1 6 0 0,8-3 0 16,2 1 0-16,10-2 0 0,11-1 0 16,12-3 0-16,4-2 0 0,16-2-285 15,13-2-555-15,5-6-33 0,-7-4-943 16,4-4-193-16</inkml:trace>
  <inkml:trace contextRef="#ctx0" brushRef="#br0" timeOffset="31123.18">2299 13569 5298 0,'0'0'584'0,"0"0"197"0,-2-32-253 0,-9 21-244 15,-9 5-28-15,-9 1-156 16,0 4-56-16,-6 1 148 0,1 4-67 16,1 2-125-16,4 0 0 0,7 1 0 15,7-1 0-15,9 2 0 0,0 2 0 16,8 2 0-16,6 4 0 16,7-3 0-16,5 0 0 0,5-1 0 15,0-2 0-15,2-1 0 0,0 0 0 16,-7-2 0-16,1 2 0 0,-11-2 0 15,-1-1 0-15,-7 0 0 0,0 1 0 16,-4 2 0-16,-7 3 0 0,-3 0 0 16,-5 0 0-16,-3-2 0 15,1-4 0-15,1 0 0 0,3-6 0 16,-3 0 0-16,3 0 0 0,1-1 0 16,3-2 0-16,-3 1 0 0,3 2 0 15,-1 0-685-15,2 3-175 16,1 0-33-16,7 0-920 0,-4 0-88 0</inkml:trace>
  <inkml:trace contextRef="#ctx0" brushRef="#br0" timeOffset="31479.8">2462 13725 5482 0,'0'0'1321'0,"0"0"-505"15,0 0-288-15,0 0-483 0,0 0-45 16,-33-24 0-16,16 21 0 0,-1 2 0 16,1-1 0-16,3 2 0 15,-3 1 0-15,5 3 0 0,-3 2 0 16,9 3 0-16,0 2 0 0,4 3 0 16,2 3 0-16,8 2 0 0,5 1 0 15,5 2 0-15,1 1 0 16,-1-1 0-16,3-2 0 0,-4-1 0 0,-5-3 0 15,-4-5 0-15,-4-4 0 16,-4-1 0-16,-2-1 0 0,-10 2 0 16,-13 1 0-16,-8-2 0 15,-2-5 0-15,2-1 0 0,2-4 0 16,4-2 0-16,4 0 0 0,2-3-125 16,7 2-1295-16,0-3-725 0</inkml:trace>
  <inkml:trace contextRef="#ctx0" brushRef="#br0" timeOffset="32884.62">1083 13562 404 0,'0'0'1933'15,"0"0"19"-15,0 0-1311 0,0 0 299 16,0 0-392-16,0 0-291 0,0 0 335 15,0 0-76-15,0 0-107 0,-14-18-409 16,18 13 0-16,-8 0 0 0,-3 4 0 16,-13 1 0-16,-7 14 0 15,-14 15 0-15,3 2 0 0,1 3 0 16,6 0 0-16,11-4 0 0,-1 3 0 16,8 1 0-16,9-1 0 0,4 1 0 15,11-2-873-15,5-2-128 16,-1-8-231-16,12 2-1734 0</inkml:trace>
  <inkml:trace contextRef="#ctx0" brushRef="#br0" timeOffset="33166.69">1220 13966 5046 0,'0'0'796'0,"-5"-49"257"15,-1 26-449-15,-4 7-236 0,0 4-43 16,1 5-325-16,-1 4 0 0,0 3 0 15,-3 3 0-15,1 7 0 0,-1 4 0 16,1 4 0-16,2 2 0 0,1 2 0 16,7 1 0-16,2-1 0 15,2-3 0-15,5 0 0 0,5-5 0 16,-2-2 0-16,5-3 0 0,1-4 0 16,1-3 0-16,-3-2 0 15,3-7 0-15,-3-6 0 0,1-2 0 16,-1-5-57-16,1 0-531 0,-1-4-56 0,-1 2-101 15,-3 2-1064-15,0 7 373 16,-6 3-713-16</inkml:trace>
  <inkml:trace contextRef="#ctx0" brushRef="#br0" timeOffset="33430.81">1259 14041 4854 0,'0'0'912'0,"-33"48"-228"0,22-30 421 16,7-7-673-16,2-2-227 0,2-4-205 15,0-2 0-15,6 1 0 0,3-2 0 16,7-2 0-16,7-8 0 16,4-7 0-16,0-4 0 0,0-2 0 15,-7 2 0-15,-1 2 0 0,-7 5 0 16,-1 3 0-16,-7 5 0 0,-4 3 0 16,0 1 0-16,0 0 0 0,0 5 0 15,-2 7 0-15,-4 6 0 0,-1 6 0 16,5 1 0-16,-4-4 0 0,4-3 0 15,2-6 0-15,2-2 0 16,4-3-565-16,-6-3-1660 0,4-4-372 16</inkml:trace>
  <inkml:trace contextRef="#ctx0" brushRef="#br0" timeOffset="33632.56">1745 13764 7371 0,'0'0'821'0,"0"0"-821"15,0 0 0-15,0 0 0 0,-4-34 0 16,-5 34 0-16,5 0 0 0,-6 8 0 16,-5 12 0-16,-5 18 0 15,-7 7 0-15,0 7 0 0,0 1 0 16,2-5 0-16,-6 1 0 0,4-2 0 16,0-5 0-16,5-5 0 15,3-3 0-15,3-7 0 0,7-7 0 16,3-7-569-16,6-6-3001 0</inkml:trace>
  <inkml:trace contextRef="#ctx0" brushRef="#br0" timeOffset="33769.93">1468 14072 6583 0,'0'0'1088'16,"35"-34"-567"-16,-10 22-521 0,-5 3 0 15,3 4 0-15,-4 3 0 0,-3 2 0 16,-1 4 0-16,-1 7 0 0,1 4-21 15,-1 3-995-15,-6-5-169 0,3 2-1688 0</inkml:trace>
  <inkml:trace contextRef="#ctx0" brushRef="#br0" timeOffset="33969.92">1577 14340 4486 0,'0'0'392'0,"0"0"176"15,0 0 200-15,0 0-227 0,0 0-25 16,0 0 364-16,0 0-839 0,0 0-41 15,0 0 0-15,-6-1 0 16,12-17 0-16,5-1 0 0,-3 0 0 16,2 5 0-16,3 2 0 0,-1 3 0 15,2 1 0-15,-1 4 0 16,-1 0 0-16,1 4 0 0,-3 0 0 16,4 5-701-16,-5-2-568 0,1 1-1884 0</inkml:trace>
  <inkml:trace contextRef="#ctx0" brushRef="#br0" timeOffset="34235.58">1825 14262 6619 0,'0'0'948'0,"0"0"-468"16,0 0-335-16,-39-23-145 0,16 23 0 16,1 5 0-16,-9 9 0 15,0 6 0-15,-1 3 0 0,10 2 0 16,-3 1 0-16,13 0 0 0,3-1 0 15,9-1 0-15,4-3 0 0,11-2 0 16,6-4 0-16,5-4 0 0,12-6 0 16,-5-5 0-16,4-4 0 0,-6-6 0 15,-6-6 0-15,-5-4 0 16,-5 1 0-16,-5-5 0 0,-6 3 0 16,-4-2 0-16,0 2 0 0,-10 4 0 15,2 1 0-15,-3 5-213 0,-3 3-2920 0</inkml:trace>
  <inkml:trace contextRef="#ctx0" brushRef="#br0" timeOffset="34692.6">2121 14106 2637 0,'0'0'3541'0,"0"0"-2076"0,0 0-916 0,0 0-549 15,-44 64 0-15,22-18 0 16,-3 8 0-16,-2 1 0 0,-2-5 0 0,0-3 0 15,-2-3 0-15,4-6 0 16,7-5 0-16,5-9 0 0,7-9 0 16,4-8 0-16,8-6-637 15,2-1-1120-15,11-12-480 0</inkml:trace>
  <inkml:trace contextRef="#ctx0" brushRef="#br0" timeOffset="34864.58">2228 14258 7031 0,'0'0'948'0,"-24"37"-735"0,7-9-213 16,-8 1 0-16,2 5 0 16,-5 1 0-16,3-1 0 0,0-1 0 15,-2-3 0-15,8-3 0 0,3-2 0 16,-1-5 0-16,5-1 0 0,4-3 0 16,1-7 0-16,3 0-317 15,2-6-1148-15,2 1-2813 0</inkml:trace>
  <inkml:trace contextRef="#ctx0" brushRef="#br0" timeOffset="35153.41">2150 14633 5246 0,'0'0'2717'0,"0"0"-2488"15,0 0-229-15,0 0 0 0,0 0 0 16,31 7 0-16,-4-7 0 0,0 0 0 15,-1-7 0-15,-1 1 0 0,-6-3 0 16,-5-2 0-16,-3-1 0 16,-7 2 0-16,-4 1 0 0,-6-2 0 15,-9 3 0-15,-3 0 0 0,-7 4 0 16,-4 4 0-16,0 10 0 0,-2 3 0 16,0 3 0-16,6 5 0 15,2 0 0-15,9 1 0 0,3 2 0 16,5 1 0-16,6 0 0 0,11 0 0 15,-1-4 0-15,11-3-273 0,5-4-631 16,-5-8-5-16,6 0-1640 0</inkml:trace>
  <inkml:trace contextRef="#ctx0" brushRef="#br0" timeOffset="35376.62">2501 14746 5698 0,'0'0'1897'15,"0"0"-1300"-15,-18-42-597 0,5 29 0 16,3 6 0-16,-9 5 0 0,1 2 0 15,-7 8 0-15,-2 6 0 0,-4 9 0 16,0 4 0-16,0 3 0 16,8 2 0-16,3-1 0 0,7-3 0 15,11-5 0-15,6-6 0 0,13-5 0 16,10-5 0-16,4-7 0 0,4-7 0 16,2-11 0-16,-6-5-857 15,-8 1-308-15,-3-1-2901 0</inkml:trace>
  <inkml:trace contextRef="#ctx0" brushRef="#br0" timeOffset="35519.01">2665 14435 8192 0,'0'0'0'0,"-38"40"0"0,11 3 0 16,-8 9 0-16,2 11 0 0,4 0 0 15,2 1 0-15,5 0 0 0,7-1 0 16,-3-5 0-16,5-5 0 0,3-4 0 15,4-8 0-15,2-12 0 0,1-9-4711 0</inkml:trace>
  <inkml:trace contextRef="#ctx0" brushRef="#br1" timeOffset="49749.53">10057 4703 4277 0,'0'0'189'0,"0"0"-153"16,0 0 364-16,0 0-32 15,0 0 0-15,0 0 224 0,0 0-280 16,16 35-83-16,-6-30 79 0,5 1-152 16,6 0-4-16,5 0 64 0,12-1-132 15,9 0 16-15,5-3 12 16,6 3-108-16,12-3 8 0,13 0 40 16,8 1-24-16,18 0 56 0,11 1 29 15,12 3-113-15,5-2 0 0,14 1 0 16,-2-2 0-16,12 0 0 0,6 0 0 15,3-3 0-15,10-1 0 0,1 0 0 16,10-5 0-16,-7-2 0 0,0 0 0 16,-2-5 0-16,-9-2 0 0,-3-2 0 15,-7 2 0-15,-6 0 0 16,0 2 0-16,-8 3 0 0,-8 2 0 16,-19 3 0-16,-13 3 0 0,-30 1-57 15,-26 1-743-15,-22 0-601 0,-16-2-1228 0</inkml:trace>
  <inkml:trace contextRef="#ctx0" brushRef="#br1" timeOffset="67382.35">10540 8185 5010 0,'0'0'976'15,"0"0"-251"-15,0 0 255 0,0 0-756 16,17 59-64-16,3-14-43 16,5 7-117-16,-2 1 0 0,8-4 0 15,-4 0 0-15,4 0 0 0,4 1 0 16,-6 1 0-16,2-1 0 0,-4-3 0 16,2-4 0-16,-6-7 0 0,-7-7-521 15,-1-9-451-15,-5-8-269 0,-6-9-2425 0</inkml:trace>
  <inkml:trace contextRef="#ctx0" brushRef="#br1" timeOffset="67847">10482 8130 5450 0,'0'0'712'15,"-20"-44"-263"-15,13 20 251 0,7 1-368 16,0-2-96-16,0-4 77 0,11 0-313 15,1-3 0-15,9 0 0 0,4 2 0 16,2 6 0-16,4 8 0 16,2 9 0-16,-6 7 0 0,1 12 0 15,-1 7 0-15,-6 8 0 0,0 7 0 16,-9 6 0-16,-2 3 0 0,-3 3 0 16,-7 1 0-16,0-1 0 0,-2-2 0 15,-3-6 0-15,-1-4 0 0,-4-7 0 16,4-5 0-16,-5-8 0 0,3-4 0 15,6-5 0-15,-6-2 0 0,6-3 0 16,-2 0 0-16,-1-2 0 16,3-2 0-16,2-2 0 0,0-3 0 15,11 1 0-15,5 1 0 0,1 2 0 16,8 1 0-16,1-1 0 0,1 1 0 16,0 1 0-16,4 0 0 15,0 3 0-15,-4 2 0 0,-2 8 0 16,2 7 0-16,-11 6 0 0,1 4-9 15,-3 7 9-15,-10 5 9 16,3 6-9-16,-7 2 0 0,-5 2 0 16,-1-2 0-16,0-3 0 0,-4-6 0 15,-1-6 0-15,-3-8 0 0,4-7 0 16,-3-8 0-16,3-8 0 0,0-5-417 16,3-13-655-16,3 0-217 0,0-3-1888 0</inkml:trace>
  <inkml:trace contextRef="#ctx0" brushRef="#br1" timeOffset="67998.8">11086 8257 5650 0,'0'0'1121'0,"2"54"-573"0,2-19-44 0,7 0-135 0,-5-3-369 0,4-4 0 16,5-6 0-16,-3-6 0 15,2-6 0-15,1-6-677 0,-3-2-568 16,-1-4-387-16</inkml:trace>
  <inkml:trace contextRef="#ctx0" brushRef="#br1" timeOffset="68124.17">11049 7910 6538 0,'0'0'909'16,"-21"-43"-661"-16,17 32-100 0,4 10-116 16,0 1-32-16,0 4-196 0,0 5-1045 15,6 2-263-15,9 3-689 0</inkml:trace>
  <inkml:trace contextRef="#ctx0" brushRef="#br1" timeOffset="68574.48">11413 8086 3325 0,'0'0'2993'0,"-42"-19"-2552"16,15 12-97-16,0 4-248 15,7 4-20-15,-1 9 192 0,9 6-192 16,1 6 20-16,3 8-44 0,8 3-48 15,4 4-4-15,7-2 0 0,-1-5-28 16,6-6 28-16,1-10 0 16,4-6-44-16,-7-8 28 0,3-8 8 15,-7-6-12-15,0-6 20 0,-3-5 32 16,-3-3-20-16,-4-1 8 0,0 1 88 16,0 5-64-16,0 5-4 0,6 5-40 15,0 6-8-15,4 7 8 0,5 3-20 16,6 7-16-16,1 7 36 15,9 4 12-15,-6 5-12 0,6 6 0 16,2 7 8-16,-6 5 4 0,4 6-12 16,-6 4 60-16,-4 4-56 0,-5 5 16 15,-6 1 24-15,-7 1 20 0,-3 0 57 16,-7-4-121-16,-3-6 0 0,-11-10 0 16,-6-11 0-16,-4-12 0 15,-6-14 0-15,-6-11 0 0,-5-16 0 16,-8-13 0-16,3-12 0 0,11-9 0 15,15-6 0-15,23-3 0 16,4-2 0-16,19 0 0 0,0 3 0 16,9 2 0-16,1 4 0 0,2-1 0 15,-12 16-1437-15,-7-3-1521 0</inkml:trace>
  <inkml:trace contextRef="#ctx0" brushRef="#br1" timeOffset="68992.42">11791 7496 3613 0,'10'38'2681'0,"1"8"-2052"16,3 6 71-16,3-2-368 0,-1-4-144 15,5-3-139-15,-5-6-49 0,9-7 0 16,-8-8 0-16,3-9-109 0,-3-7-267 16,-3-6-1109-16,-3-5-376 15,-9-8-1684-15</inkml:trace>
  <inkml:trace contextRef="#ctx0" brushRef="#br1" timeOffset="69130.53">11601 6884 7655 0,'0'0'4'0,"0"0"40"16,0 0-28-16,0 0-24 0,0 0 8 15,0 40-384-15,16-17-124 0,-1-6-977 16,-3-2-872-16</inkml:trace>
  <inkml:trace contextRef="#ctx0" brushRef="#br1" timeOffset="69414.38">12095 7703 2893 0,'0'0'2845'15,"0"0"-1332"-15,10 36-837 16,-10-35-411-16,0-1-265 0,0 0 0 15,0-12 0-15,-10-10 0 0,-1-13 0 16,-5-7 0-16,-3-2 0 0,7 0 0 16,2 1 0-16,10 5 0 15,0 5 0-15,10 5 0 0,6 9 0 16,1 6 0-16,-3 9 0 0,7 8 0 16,0 10 0-16,-5 7 0 0,5 8 0 15,2 2 0-15,-5-3 0 0,-1 2 0 16,3-8 0-16,-3-2 0 15,0-3 0-15,-3-4 0 0,-2-5-201 16,-1-2-2964-16</inkml:trace>
  <inkml:trace contextRef="#ctx0" brushRef="#br1" timeOffset="69914.66">12456 7036 2257 0,'0'0'1380'16,"0"0"149"-16,0 0 148 0,0 0-873 15,0 0-340-15,-55-18-383 0,28 32-81 16,0 10 0-16,6 6 0 0,11-1 0 16,6 3 0-16,4 0 0 0,10-1 0 15,5 1 0-15,1 1 0 16,5-2 0-16,-1-2 0 0,1-7 0 16,2-1 0-16,2-5 0 0,-3-7 0 15,3-5 0-15,0-5 0 0,-2-14 0 16,-3-7 0-16,1-10 0 0,-4-6 0 15,-1-2-261-15,-8 9-675 16,-5-1-1978-16</inkml:trace>
  <inkml:trace contextRef="#ctx0" brushRef="#br1" timeOffset="70161.94">12705 7198 4590 0,'0'0'1028'0,"10"43"-172"0,-6-24-371 15,-2-2-137-15,-2-6 144 0,4-2-292 16,-4-5-7-16,0-1-193 0,-4-3 0 16,4 0 0-16,-6-5 0 15,0-9 0-15,-9-13 0 0,1-9 0 16,3-7 0-16,5-4 0 0,0 0 0 16,6 0 0-16,0 4 0 0,0 7 0 15,0 6 0-15,0 11 0 0,0 9 0 16,0 5 0-16,0 3 0 0,0 1 0 15,0 2-429-15,4 9-820 0,2 0-1368 16,1 8-520-16</inkml:trace>
  <inkml:trace contextRef="#ctx0" brushRef="#br1" timeOffset="70674.67">12767 7064 4782 0,'0'0'848'0,"37"-8"-224"16,-21-11 265-16,5-8-297 0,-5-5-135 15,-1-5-457-15,-5 0 0 16,-8 4 0-16,-2 2 0 0,-12 4 0 15,-3 3 0-15,-7 7 0 0,-7 5 0 16,6 8 0-16,2 7 0 0,1 10 0 16,3 9 0-16,11 10 0 0,-2 6 0 15,8 8 0-15,4 3 0 16,6-3 0-16,1-1 0 0,9-7 0 16,1-7 0-16,2-10 0 0,3-11 0 15,3-10-45-15,0-14-231 0,2-10-76 16,-4-7 100-16,-2-6 88 0,-8-1-160 15,-7 0 35-15,-6 4-51 16,-4-2 52-16,-8 3 280 0,0 1 8 0,-7 3 192 16,-1 1 0-16,1 8 153 15,3 8 359-15,3 6-208 0,7 6-87 16,-2 5-409-16,0 13 0 0,4 14 0 16,8 8 0-16,5 9 0 0,-3 3 0 15,7-5 0-15,-3 1 0 0,3-7 0 16,-1-9 0-16,5-11 0 15,-3-11 0-15,-1-10 0 0,4-6 0 16,-9-11 0-16,-2-7 0 0,-1-5 0 16,-7-2 0-16,-2 0 0 0,-2 3 0 15,-7 3 0-15,3 5 0 16,-4 7 0-16,6 5 0 0,2 4 0 16,-3 4 0-16,5 4 0 0,0 5 0 15,7 9 0-15,3 4 0 0,0 1 0 16,5 1 0-16,1-6 0 0,1-2 0 15,-3-5 0-15,3-10-765 16,-3-1-1316-16,-7-6-112 0</inkml:trace>
  <inkml:trace contextRef="#ctx0" brushRef="#br1" timeOffset="70982.12">13234 6517 3053 0,'0'0'2741'0,"-25"-40"-1932"0,15 24 67 0,-1 10-360 15,1 4-319-15,-3 4-197 0,-1 8 0 16,-3 7 0-16,-3 8 0 0,3 1 0 16,-1 1 0-16,7-4 0 0,1-4 0 15,8-3 0-15,-2-3 0 16,4-3 0-16,6 2 0 0,8-5 0 16,3 2 0-16,8-2 0 0,6-2 0 15,0 0 0-15,-2-1 0 0,2-1 0 16,0-1 0-16,-4 0 0 0,0-1 0 15,-9 2 0-15,-1 2 0 16,-11 0 0-16,0 4 0 0,-2 2 0 0,-4 4 0 16,-10 2 0-16,4 1 0 15,-9-2 0-15,-5-3 0 0,3-2 0 16,0-4 0-16,3-3 0 0,4-2 0 16,3-2 0-16,3-5-113 0,4-6-875 15,4-1-1729-15,3-3-717 0</inkml:trace>
  <inkml:trace contextRef="#ctx0" brushRef="#br1" timeOffset="71217.03">13482 6557 5942 0,'0'0'853'15,"10"-43"-217"-15,-10 18 125 16,-4 4-761-16,-2-1 0 0,-5-2 0 16,-3-1 0-16,-3 0 0 0,7 5 0 15,0 5 0-15,4 6 0 0,6 5 0 16,-5 4 0-16,5 0 0 0,0 8 0 15,0 17 0-15,0 22 0 0,0 15 0 16,5 10 0-16,1 0 0 16,4-7 0-16,5-5 0 0,1-9 0 15,5-13 0-15,6-11 0 0,4-14 0 16,6-13 0-16,4-11 0 0,3-15 0 16,-9 3-741-16,-8-6-1568 0</inkml:trace>
  <inkml:trace contextRef="#ctx0" brushRef="#br1" timeOffset="74921.08">8213 10960 2180 0,'0'0'1777'0,"-15"-34"-1232"0,13 16 331 16,-2 3-320-16,0 1-112 0,2 6 181 15,2 1-285-15,0 3-32 0,0 2 100 16,-4-1-275-16,4 2-133 0,0 1 0 16,0 0 0-16,6 0 0 0,4 4 0 15,5 5 0-15,5 3 0 16,3 3 0-16,4 2 0 0,2 0 0 15,-2 3 0-15,0 0 0 0,4 4 0 16,-4-1 0-16,-7 5 0 0,1 0 0 16,0 2 0-16,-5 4 0 15,9-1 0-15,-7 4 0 0,3 2 0 16,4 0 0-16,2 1 0 0,-2 3 0 16,2-1 0-16,-1-1 0 0,1 1 0 15,0-2 0-15,2-2 0 16,-2 1 0-16,-4 0 0 0,4 1 0 15,1 2 0-15,-5 0 0 0,4 1 0 16,-2 1 0-16,2 2 0 0,-7-1 0 16,5 1 0-16,-2-1 0 0,-2-2 0 15,-1-1 0-15,1-6 0 0,-4-4 0 16,-7-4 0-16,-4-8 0 16,-2-5 0-16,-4-4 0 0,0-4 0 15,0-1 0-15,0-2 0 0,-4-1 0 16,2 3 0-16,-2-1 0 0,-2-2 0 15,2 1 0-15,4-3 0 16,-7 0 0-16,7-1 0 0,-4 0 0 0,-6-2 0 16,0-4 0-16,-3-7 0 15,-12-3 0-15,1-6 0 0,-5-1 0 16,-7-2 0-16,3 0 0 0,-4 0 0 16,2 3 0-16,8 5 0 0,6 6 0 15,11 4 0-15,4 3 0 16,2 4 0-16,4 0 0 0,0 0 0 15,0 0 0-15,0 0 0 0,0 4 0 16,0-1 0-16,10 4 0 0,5 4 0 16,1 1 0-16,5 2 0 0,6 3 0 15,-5 0 0-15,7-1 0 0,2 2 0 16,-4-1 0-16,0-2 0 16,-4-7 0-16,-2-1 0 0,-7-4 0 15,3-3 0-15,-7-7 0 0,-6-4 0 16,2-8 0-16,-6-7 0 0,0-5 0 15,-4-7 0-15,2-5 0 16,-2-3 0-16,0-4 0 0,-2-2 0 0,-1-3 0 16,1 14-353-16,-4-4-3217 0</inkml:trace>
  <inkml:trace contextRef="#ctx0" brushRef="#br1" timeOffset="76625.83">5234 8675 4578 0,'0'0'636'0,"12"45"-16"0,-3-12 477 15,-3 3-557-15,-6 5-184 0,4 4 9 16,-2 2-365-16,-2 0 0 0,0-1 0 16,0-3 0-16,0-2 0 0,0-7 0 15,0-6-633-15,4-7-163 0,0-10-1057 16,2-6-144-16</inkml:trace>
  <inkml:trace contextRef="#ctx0" brushRef="#br1" timeOffset="76964.8">5135 8570 4982 0,'0'0'108'0,"0"0"32"0,35-34 364 15,-19 23-108-15,-3 1 81 16,5 0-253-16,-1 0-32 0,-1 1-8 16,9 5-136-16,2 4-12 0,4 7 8 15,2 12-40-15,2 9-4 0,3 14 0 16,-7 9-8-16,-2 8-152 0,-5 7-140 16,-3-2 256-16,-7-3 44 0,-1-1 24 15,-7-3-16-15,-6-1 12 0,-8 0 144 16,-7 1-48-16,-9-5 12 0,-5-6-28 15,-2-6-80-15,0-9 100 16,-5-8 92-16,5-9-200 0,3-8 8 16,7-6-20-16,0-9-140 0,11-8-320 15,4-6-653-15,1 3-203 0,5 1-189 0</inkml:trace>
  <inkml:trace contextRef="#ctx0" brushRef="#br1" timeOffset="77107.38">5703 9096 6458 0,'-16'46'381'0,"5"-5"67"0,-1 5 44 16,8-7-452-16,-2-6-16 0,6-8-24 16,2-7-16-16,8-9-72 0,4-9-740 15,-3-2-297-15,-1-10-576 0</inkml:trace>
  <inkml:trace contextRef="#ctx0" brushRef="#br1" timeOffset="77244.75">5722 8583 6470 0,'0'0'64'16,"0"0"317"-16,0 0-341 0,-35-7-40 16,31 10-497-16,4 0-791 15,2 3-613-15</inkml:trace>
  <inkml:trace contextRef="#ctx0" brushRef="#br1" timeOffset="77789.33">5827 9769 3677 0,'0'0'969'0,"0"0"211"15,0 0-375-15,0 0-293 0,-4-50 328 16,2 15-631-16,2-7-209 0,-2-6 0 16,0-8 0-16,2-8 0 0,-4-7 0 15,4-4 0-15,6 1 0 0,8 7 0 16,3 8 0-16,2 10 0 0,-1 12 0 15,1 8 0-15,-9 8 0 16,0 9 0-16,-3 4 0 0,-5 4 0 16,2 4 0-16,0 3 0 0,6 7 0 15,-3 4 0-15,3 5 0 0,-4 2 0 16,-2-2 0-16,-4 0 0 16,0 1 0-16,-6 2 0 0,-4 3 0 15,-11 1 0-15,2 0 0 0,-3-1 0 16,-1-4 0-16,4-1 0 15,3-3 0-15,1-4-65 0,7-6-1704 16,4-3-780-16</inkml:trace>
  <inkml:trace contextRef="#ctx0" brushRef="#br1" timeOffset="84232.5">6799 9013 1068 0,'0'0'1052'15,"0"0"613"-15,0 0-568 0,0 0-297 16,0 0 325-16,6-35-465 16,-6 26-176-16,-6 1-243 0,2-4-241 15,-11-1 0-15,3-1 0 0,-5 2 0 16,3 4 0-16,-1 6 0 0,3 3 0 15,-3 12 0-15,3 6 0 16,-2 7 0-16,-3 4 0 0,7 1 0 16,-1 1 0-16,3-3 0 0,6-4 0 15,2-6 0-15,4-6 0 0,6-7 0 16,3-4 0-16,3-6 0 0,3-6 0 16,-2-7 0-16,-1-1 0 0,-1 0 0 15,-3-1 0-15,-2 3 0 0,-1 2 0 16,-3 3 0-16,-4 7 0 0,2 3 0 15,0 1 0-15,-2 2 0 16,6 7 0-16,3 8 0 0,1 3 0 16,3 4 0-16,-5-2 0 0,-4-2 0 15,5-2 0-15,-1-3 0 0,0-2 0 16,-4-2-769-16,5-4-200 16,-1-5-247-16,-6-2-2286 0</inkml:trace>
  <inkml:trace contextRef="#ctx0" brushRef="#br1" timeOffset="84499.51">7051 8515 4926 0,'0'0'360'15,"0"0"-184"-15,0 0 124 0,0-41-204 0,0 34-48 0,0 3 264 16,2 3 77-16,-2 0 31 0,0 1 336 15,0 3-392-15,0 11-319 16,4 16-45-16,-4 10 0 0,4 12 0 16,-2 3 0-16,2-2 0 0,3 2 0 15,-3-1 0-15,2-2 0 0,4-3 0 16,-6-4 0-16,3-4 0 16,-3-4 0-16,-4-7 0 0,0-5 0 15,0-10 0-15,0-6-501 0,-4-8-728 16,-3-1-79-16,-3-11-2290 0</inkml:trace>
  <inkml:trace contextRef="#ctx0" brushRef="#br1" timeOffset="84639.52">6952 8834 6322 0,'0'0'397'0,"0"0"1059"16,47 4-1439-16,-26-2-17 0,2 0 0 15,-3-1 0-15,5-1 0 0,6-5 0 16,2-6 0-16,4-3 0 15,9-5 0-15,-13 3-613 0,2-3-2444 0</inkml:trace>
  <inkml:trace contextRef="#ctx0" brushRef="#br1" timeOffset="91353.93">5081 10040 1728 0,'0'0'64'15,"0"0"1929"-15,0 0-1421 0,0 0-63 16,-37-11 247-16,33 10-360 0,0-3 24 16,-1 2 153-16,5 1-257 0,-2 1-48 15,2 0 168-15,0 1-275 16,2 8-161-16,3 10 0 0,-1 7 0 16,-4 9 0-16,0 2 0 0,-4-2 0 15,-3 2 0-15,3-7 0 16,2-2 0-16,2-8 0 0,0-4 0 15,0-7 0-15,0-3 0 0,0-5 0 16,0-1 0-16,2-1 0 0,2-11 0 16,3-13 0-16,1-6 0 0,2-3 0 15,0-3 0-15,3 4 0 0,1 1 0 16,-1 1 0-16,1 5 0 0,3 7 0 16,-7 6 0-16,2 5 0 0,-1 3 0 15,1 5 0-15,1 1 0 0,-3 9-29 16,0 3-123-16,-4 7 52 15,-1 4-40-15,-3 2 36 0,-2 1 32 16,0-2 16-16,0-1 44 0,0-9 12 16,2-3 0-16,0-6-8 15,2-4 8-15,-4-2 16 0,2-1-8 16,6-8 92-16,-4-9 112 0,3-6-124 16,-1-3-20-16,0-3 40 0,2 6-76 15,-2 1-4-15,-1 1-15 0,3 6-13 16,0 3 0-16,-6 7 0 15,2 3 0-15,0 3 0 0,1 6 0 16,1 11 0-16,0 7 0 0,-2 9 0 16,-4 2 0-16,2 1 0 0,-2-3 0 15,4-4 0-15,-4-3 0 0,0-4 0 16,5-3 0-16,-3-4-357 0,2-5-1264 16,-2-6-508-16</inkml:trace>
  <inkml:trace contextRef="#ctx0" brushRef="#br1" timeOffset="91691.35">5548 10052 5898 0,'0'0'600'16,"-41"-30"-95"-16,26 19 243 0,9 8-568 16,0 3 8-16,2 0-115 0,-2 4-73 15,1 9 0-15,-5 9 0 0,6 6 0 16,2 3 0-16,-2 2 0 15,2-3 0-15,0-2 0 0,2-4 0 16,0-6 0-16,4-6 0 0,6-7 0 16,5-5 0-16,1-9 0 0,5-5 0 15,-1-7 0-15,-3-2 0 0,0 3 0 16,-3 2 0-16,-8 9 0 0,0 3 0 16,-1 3 0-16,-5 3 0 0,0 3 0 15,4 6 0-15,-2 7 0 0,2 3 0 16,2 0 0-16,0-2 0 15,3 0 0-15,-3-1 0 0,4 0 0 16,0-2-197-16,-5-3-507 0,1-5-369 16,-2-3-2324-16</inkml:trace>
  <inkml:trace contextRef="#ctx0" brushRef="#br1" timeOffset="92251.46">5933 9994 1972 0,'0'0'4298'0,"0"0"-3553"0,0 0-81 0,-46-12-151 0,25 9-513 16,3 2 0-16,-1 1 0 15,-1 2 0-15,1 2 0 0,-2 1 0 16,7 1 0-16,8 0 0 0,-3-1 0 16,7 0 0-16,2 1 0 0,0 0 0 15,0 2 0-15,2 1 0 0,9 0 0 16,7 0 0-16,3 0 0 0,6-2 0 16,-6 0 0-16,-1 0 0 0,-1 0 0 15,1 1 0-15,-1-1 0 0,-6-1 0 16,1-1 0-16,-4 0 0 15,-8 0 0-15,3-3 0 0,-5 2 0 16,0 3 0-16,-7 6 0 0,-9 6 0 16,-5 3 0-16,-8 2 0 15,-2-2 0-15,2-6 0 0,2 0 0 16,3-7 0-16,7-3-305 0,0-5-347 16,13-1-41-16,4-7-1039 0,0 1 351 15,7-7-64-15</inkml:trace>
  <inkml:trace contextRef="#ctx0" brushRef="#br1" timeOffset="92565.98">6154 10011 5314 0,'0'0'1156'0,"0"0"101"16,0 0-792-16,-37-1-465 0,22-1 0 15,-1 0 0-15,1 2 0 0,3 0 0 16,-5 0 0-16,9 2 0 15,2 0 0-15,0-1 0 0,1 2 0 16,5-2 0-16,-4 2 0 0,2 2 0 16,2 2 0-16,6 0 0 0,1 4 0 15,7-1 0-15,3 1 0 16,1 1 0-16,1 0 0 0,-1 1 0 16,3 0 0-16,2 4 0 0,-3-2 0 15,-3 2 0-15,-3-3 0 16,-3 0 0-16,-5-1 0 0,-6 0 0 15,0 1 0-15,-10 0 0 0,-3 1 0 16,-5-1 0-16,-5 1 0 0,-6-2 0 16,6-3 0-16,-4-4 0 0,3-5-281 15,7-3-675-15,7-3-289 0,-1-7-3157 0</inkml:trace>
  <inkml:trace contextRef="#ctx0" brushRef="#br1" timeOffset="92731.36">6286 10125 6466 0,'0'0'693'16,"0"0"299"-16,37 18-951 15,-12-17-41-15,2-1 0 0,4 0 0 16,0-5 0-16,0-4-725 0,-10-2-1424 16,-5-1-1677-16</inkml:trace>
  <inkml:trace contextRef="#ctx0" brushRef="#br1" timeOffset="93359.24">6846 10132 1720 0,'0'0'2417'0,"0"0"-984"15,-4-47-585-15,-2 30-119 0,-4 3 55 16,-7 2-568-16,3-1-171 0,-7 5-45 16,4 2 0-16,1 3 0 0,1 6 0 15,5 8 0-15,-4 9 0 0,1 3 0 16,3 7 0-16,4 0 0 15,-3-2 0-15,7-1 0 0,2-4 0 16,0-3 0-16,7-7 0 0,7-2 0 16,3-8 0-16,-1-3 0 15,5-1 0-15,-1-5 0 0,1-3 0 16,-4-1 0-16,-3 0 0 0,-2-1 0 16,3-2 0-16,-5-1 0 0,1-1 0 15,-5 1 0-15,0 5 0 16,-2 3 0-16,-2 2 0 0,2 3 0 15,1 1 0-15,-3 1 0 0,6 11 0 16,-6 8 0-16,2 4 0 0,-4 0 0 16,4-2 0-16,-2-5 0 0,2-2 0 15,-4-5 0-15,5-4 0 0,1-3 0 16,0-3 0-16,8-2-417 0,1-3-1408 16,1-7-656-16</inkml:trace>
  <inkml:trace contextRef="#ctx0" brushRef="#br1" timeOffset="93484.27">7101 10124 6090 0,'0'0'889'16,"-19"45"27"-16,11-18-632 0,4-3-271 15,1-3-13-15,3-2 0 16,11-1 0-16,-1-4 0 0,0-3 0 16,1-4 0-16,1-3 0 0,-4-4-769 15,-1 0-148-15,-5-10-2232 0</inkml:trace>
  <inkml:trace contextRef="#ctx0" brushRef="#br1" timeOffset="93622.63">7078 9647 6198 0,'0'0'128'16,"0"0"-128"-16,0 0-100 0,0 0-1664 15,0 0-129-15</inkml:trace>
  <inkml:trace contextRef="#ctx0" brushRef="#br1" timeOffset="93821.06">7214 10330 4502 0,'0'0'960'0,"0"0"405"16,-4-40-993-16,8 10-52 0,7-2 316 15,-1 5-599-15,2 2-37 0,5 6 0 16,1 2 0-16,-1 3 0 0,0 6 0 16,1 1 0-16,5 0 0 0,-2 0 0 15,-5-2-661-15,5 1-1884 0</inkml:trace>
  <inkml:trace contextRef="#ctx0" brushRef="#br1" timeOffset="94225.24">7673 10200 3517 0,'0'0'2833'0,"0"0"-1928"0,0 0 32 0,0 0-937 0,0 0 0 16,0 0 0-16,0 0 0 15,48-6 0-15,-13 4 0 0,2-1 0 16,-2-1 0-16,-2-1 0 0,-8 0-1521 16,-2-2-993-16</inkml:trace>
  <inkml:trace contextRef="#ctx0" brushRef="#br1" timeOffset="94875.89">8165 10024 6230 0,'0'0'469'0,"-14"38"75"0,7-10 76 16,-3 0-448-16,4 0-64 0,2 2-59 16,4-5-49-16,-4-2 0 0,4-7 0 15,0-3 0-15,0-4 0 0,4-4 0 16,-4-1 0-16,4-3 0 0,-4-1 0 16,6-8 0-16,4-12 0 0,1-9 0 15,-1-5 0-15,7-5 0 0,-3 3 0 16,3-2 0-16,-1 5 0 15,-1 6 0-15,-3 9 0 0,-2 8 0 16,-1 8 0-16,-3 6 0 0,0 10 0 16,4 6 0-16,1 7 0 0,-1 2-53 15,-4-1-23-15,3 1 16 16,-1-6 40-16,0 1 20 0,2-4-12 16,-3-6 12-16,-3-3-8 0,-4-6 8 15,2-4 0-15,-2-1 24 16,4-9-20-16,0-9 44 0,-2-6 32 15,6-3-52-15,-1-3 17 0,-1 8-45 16,0 3 0-16,2 4 0 0,-1 8 0 16,-3 4 0-16,-4 3 0 0,2 0 0 15,2 3 0-15,0 9 0 0,2 8 0 16,-2 6 0-16,-4 4 0 0,2 0 0 16,-2-6 0-16,5 0 0 0,-1-4 0 15,-2-4 0-15,8-3 0 0,0-9-545 16,-3-2-980-16,1-4-772 0</inkml:trace>
  <inkml:trace contextRef="#ctx0" brushRef="#br1" timeOffset="95222.47">8645 9994 6222 0,'0'0'793'0,"-33"-25"-169"0,18 15-71 0,3 5-553 16,1 5 0-16,1 5 0 15,0 7 0-15,1 5 0 0,3 2 0 16,6 3 0-16,-4-2 0 0,4 3 0 16,8-1 0-16,-1 1 0 0,-1-4 0 15,4-4 0-15,0-4 0 0,1-4 0 16,-1-2 0-16,0-5 0 0,1-6 0 16,-1-3 0-16,0-1 0 0,1-3 0 15,-7 2 0-15,2 2 0 0,-6 3 0 16,2 3 0-16,-2 2 0 15,0 1 0-15,4 1 0 0,-4 3 0 16,5 2 0-16,1 3 0 0,0 4 0 16,2 1 0-16,3-2 0 15,-5-1 0-15,-2-6 0 0,-2-3-405 16,2-2-723-16,6 0-1646 0</inkml:trace>
  <inkml:trace contextRef="#ctx0" brushRef="#br1" timeOffset="95626.21">8953 9964 4089 0,'0'0'1105'0,"0"0"308"16,0 0-625-16,0 0-256 0,-21-37-267 15,11 31-265-15,-7 3 0 0,-4 3 0 16,-3 3 0-16,1 5 0 15,-2 6 0-15,4 2 0 0,-5 3 0 16,9 4 0-16,3-1 0 0,3-3 0 16,11-1 0-16,0-6 0 0,15-2 0 15,12-4 0-15,4-2 0 16,10-4 0-16,2-5 0 0,-1 3 0 16,-5-2 0-16,-6 4 0 0,-4 0 0 15,-7 5 0-15,-9 1-201 16,-9 2-31-16,-2 3 148 0,-10 3 84 15,-7 4 12-15,0-2 100 0,-9 4 248 16,-1-3-327-16,-2-1-33 0,2-2 0 16,0-4 0-16,4-3 0 0,3-4 0 15,9-2 0-15,3-1 0 0,8-1 0 16,0-4 0-16,14-2-305 0,7-5-447 16,10-3 151-16,2-3-187 0,-6 4-1337 15,-2-3-336-15</inkml:trace>
  <inkml:trace contextRef="#ctx0" brushRef="#br1" timeOffset="95921.27">9385 9869 5786 0,'0'0'760'0,"0"0"301"0,0 0-476 16,0 0-585-16,-33 0 0 0,24-2 0 15,3 0 0-15,0 1 0 0,-2 1 0 16,2 0 0-16,-5 0 0 15,1 6 0-15,0 5 0 0,3 4 0 16,-3 3 0-16,6 0 0 0,4-4 0 16,0-2 0-16,8-1 0 0,2-2 0 15,3-1 0-15,1 3 0 0,3-1 0 16,4-1 0-16,-1 1 0 0,3 0 0 16,2 1 0-16,-3-1 0 0,-3 2 0 15,-2 4 0-15,-11-1 0 0,-6 5 0 16,-2 3 0-16,-9 1 0 15,-3-1 0-15,-1 2 0 0,-1 0 0 16,-7 0 0-16,-2-4 0 0,-1-2 0 16,1-6-2086-16,2-5-2852 0</inkml:trace>
  <inkml:trace contextRef="#ctx0" brushRef="#br1" timeOffset="96597.45">5217 11057 4746 0,'0'0'468'0,"-4"41"68"0,0-22 252 0,2-6-503 0,2-4-9 16,-4-5 144-16,4-1-284 15,0-3-16-15,0 0 88 0,-4-4-28 0,2-9-151 16,-7-7-29-16,-3-4 0 16,2-3 0-16,-5 0 0 0,3-1 0 15,2-3 0-15,-1-2 0 0,11-2 0 16,0-1 0-16,6 3 0 0,11 1 0 15,2 4 0-15,3 2 0 16,9 2 0-16,-4 3 0 0,4 4 0 16,4 6 0-16,-2 5 0 0,0 5 0 15,-4 4 0-15,-2 5 0 0,-12 1-1714 16,-3 2-515-16</inkml:trace>
  <inkml:trace contextRef="#ctx0" brushRef="#br1" timeOffset="96848.46">5476 10985 5862 0,'0'0'853'15,"0"-38"-221"-15,0 10 213 0,4 0-845 16,-2-4 0-16,2 1 0 0,-4-1 0 16,0 0 0-16,0 3 0 0,-6 2 0 15,2 8 0-15,-7 8 0 16,5 5 0-16,-4 9 0 0,0 10 0 0,-1 12 0 15,-3 11 0-15,3 5 0 16,-1 7 0-16,2 2 0 0,1 2 0 16,3 0 0-16,6-7 0 0,0-4 0 15,11-8 0-15,3-7 0 0,7-9 0 16,6-10 0-16,4-7 0 0,12-11 0 16,5-9-905-16,-7 1-600 0,6-7-2245 0</inkml:trace>
  <inkml:trace contextRef="#ctx0" brushRef="#br1" timeOffset="97437.25">5960 10707 2469 0,'0'0'2185'0,"0"0"-833"0,0 0-559 0,0 0-61 16,0 0-120-16,-54-21-563 15,27 28-49-15,2 0 0 0,4-2 0 0,5 0 0 16,-3 0 0-16,7-1 0 16,-3 1 0-16,5-1 0 0,4 1 0 15,0 4 0-15,-1 1 0 16,3 4 0-16,-4 2 0 0,6 1 0 0,2-2 0 15,6 0 0-15,5 0 0 16,5-3 0-16,9-3 0 0,6-3 0 16,6-4 0-16,4-1 0 0,-3 0 0 15,-5 1 0-15,-4 3 0 0,-7 3 0 16,-11 2 0-16,-7 1 0 0,-4 6 0 16,-8-1 0-16,-9 2 0 0,1 2 0 15,-5-3 0-15,-2-4 0 16,2 0 0-16,3-4 0 0,1-3 0 15,1-2 0-15,-1-4 0 0,7 0 0 16,2-1 0-16,6-5 0 0,2-3-485 16,6-4-1016-16,-2 2 173 15,6 0-101-15</inkml:trace>
  <inkml:trace contextRef="#ctx0" brushRef="#br1" timeOffset="97686.17">6148 10797 4562 0,'0'0'920'0,"0"0"-324"0,-42-5 321 16,28 5-497-16,1 0 0 0,-5 8-63 15,1 5-357-15,1 4 0 0,5 6 0 16,-3 2 0-16,8 2 0 0,6-2 0 16,0 0 0-16,10-4 0 0,7-4 0 15,3-8 0-15,5-6 0 16,2-5 0-16,0-8 0 0,0-6 0 0,-3-3-321 15,-3-1-155-15,-4-3 72 16,-3 1-317-16,-8 0 137 0,-1-2 68 16,-3 2-377-16,-2 5-263 15,0 1-945-15</inkml:trace>
  <inkml:trace contextRef="#ctx0" brushRef="#br1" timeOffset="97951.6">6237 10964 3977 0,'0'0'1033'0,"0"0"507"16,-21 41-771-16,21-38-269 0,0-3-127 16,0-2-373-16,6-8 0 0,4-12 0 15,5-5 0-15,3-7 0 0,1 1 0 16,-7 6 0-16,3 2 0 0,-5 5 0 16,-6 6 0-16,-2 6 0 0,3 5 0 15,-5 2 0-15,0 1 0 16,0 1 0-16,6 10 0 0,-2 6 0 0,2 6 0 15,-2 4 0-15,-2 2 0 16,2-3 0-16,-4 1 0 0,0-1 0 16,5-2 0-16,-3-6-633 15,2-8-412-15,-4-3-2248 0</inkml:trace>
  <inkml:trace contextRef="#ctx0" brushRef="#br1" timeOffset="98573.92">6652 10809 5818 0,'0'0'604'0,"-58"-14"377"15,27 6-569-15,4 4-244 0,2 4 41 16,9 0-209-16,-1 7 0 0,3 6 0 16,1 6 0-16,5 3 0 0,2 2 0 15,6 2 0-15,0-3 0 16,10 0 0-16,1-5 0 0,5-2 0 0,5-5 0 15,0-6 0-15,-1-3 0 16,1-5 0-16,0-4 0 0,-3-4 0 16,-3-4 0-16,-1-1 0 15,-1-3 0-15,-3 0 0 0,0 1 0 0,-6 5 0 16,-4 4 0-16,0 7 0 16,0 0 0-16,0 2 0 0,0 4 0 15,0 7 0-15,2 8 0 0,3 4 0 16,-1-1 0-16,2-2 0 0,-6-3 0 15,0-4 0-15,0-4 0 16,4-4 0-16,-4-3 0 0,0-1 0 16,2-1-93-16,2-1 93 0,7-10-12 15,1-9 12-15,7-3 0 0,1-5 4 16,3 3 0-16,-2 2-4 0,-1 5 0 16,-3 4-8-16,-1 3 8 0,-5 7 0 15,-3 4-16-15,-2 7 0 16,-6 7-24-16,2 3 36 0,-2-1 4 0,0 1 68 15,0-3-32-15,0-1 28 16,0-2-51-16,0-6-13 0,0-2 0 16,0-3 0-16,0 0 0 15,0-2 0-15,4-11 0 0,5-8 0 16,3-3 0-16,-2-1 0 0,1 2 0 16,-5 7 0-16,2 3 0 0,-6 5 0 15,2 4 0-15,-4 4 0 0,2 2 0 16,7 9 0-16,-3 9 0 0,4 6 0 15,-4 0 0-15,3 0 0 16,1-5 0-16,-4 0 0 0,0-6 0 16,1 0 0-16,-3-4-513 0,0-5-1300 15,-4-3-500-15</inkml:trace>
  <inkml:trace contextRef="#ctx0" brushRef="#br1" timeOffset="98821.31">7227 10744 5786 0,'0'0'592'15,"-48"1"-71"-15,36-1 523 0,1-1-795 0,7 0-249 16,0 1 0-16,2 0 0 16,-2 4 0-16,4 11 0 0,0 11 0 15,4 7 0-15,2 6 0 0,5 0 0 16,-5-3 0-16,2-5 0 0,2-4 0 15,-1-5 0-15,3-5 0 16,0-5 0-16,3-6 0 0,1-6-141 16,1-7-187-16,4-8-72 0,-5-7-573 15,-1 4-203-15,-3-1-385 0</inkml:trace>
  <inkml:trace contextRef="#ctx0" brushRef="#br1" timeOffset="99116.18">7378 10955 4766 0,'0'0'1464'0,"0"0"-855"16,37-36 615-16,-21 14-1095 15,3-2-129-15,-3 4 0 0,-3-3 0 0,1 3 0 16,-10-1 0-16,3 0 0 16,-7 0 0-16,0 0 0 0,-7 3 0 15,-3 3 0-15,-4 5 0 0,1 7 0 16,-1 3 0-16,-3 13 0 0,3 8 0 15,-3 9 0-15,1 6 0 16,5 5 0-16,-3 4 0 0,8 0 0 16,2-4 0-16,4-3 0 0,10-7 0 15,11-5 0-15,5-7 0 0,5-6 0 16,11-4 0-16,1-6 0 0,9-3-1453 16,-11-4-28-16,3-4-300 0</inkml:trace>
  <inkml:trace contextRef="#ctx0" brushRef="#br1" timeOffset="101287.78">24173 751 2020 0,'0'0'189'16,"0"0"2456"-16,0 0-2005 0,0 0 36 15,0 0 197-15,0 0-465 0,0 0-136 16,0 0 8-16,0 0-164 16,4 25-43-16,-8-16-73 0,2 5 0 15,-2 3 0-15,0 7 0 0,-1 2 0 16,1 4 0-16,2 0 0 0,0 0 0 16,0 1 0-16,2 1 0 15,-2 1 0-15,-2 1 0 0,4 1 0 16,0 0 0-16,0 2 0 0,0 2 0 0,0 3 0 15,4 3 0-15,0 2 0 16,-2 2 0-16,-2 1 0 0,0 1 0 16,0 0 0-16,0 3 0 0,0 2 0 15,0 2 0-15,0 2 0 0,-4 3 0 16,-2 2 0-16,2 3 0 0,-2 2 0 16,1 1 0-16,1 3 0 0,-2 2 0 15,2 5 0-15,2-3 0 16,0 3 0-16,2-2 0 0,-2 0 0 15,2 0 0-15,-2 3 0 0,0 0 0 16,0 3 0-16,-3-1 0 16,3 3 0-16,0 0 0 0,-2 2 0 15,0 5 0-15,0 2 0 0,-2 1 0 16,4 0 0-16,-3 1 0 0,1-1 0 16,-2 0 0-16,0 3 0 15,0-1 0-15,0 0 0 0,1 0 0 16,-1 2 0-16,2-1 0 0,0 1 0 15,0-1 0-15,4-3 0 0,0-1 0 16,-2 1 0-16,2 1 0 0,-2 0 0 16,-5-1 0-16,7 0 0 0,-6 2 0 15,2-2 0-15,-4 4 0 0,0-3 0 16,-3 1 0-16,-1-6 0 16,-1-3 0-16,1-4 0 0,0-6 0 15,3-7 0-15,1-9 0 0,2-10 0 16,0-13 0-16,6-11 0 0,-2-11 0 15,2-11 0-15,0-4-1305 16,-2-10-876-16</inkml:trace>
  <inkml:trace contextRef="#ctx0" brushRef="#br1" timeOffset="101940.74">24165 700 4682 0,'0'0'744'0,"0"0"-88"0,0 0 237 0,0 0-409 16,0 0-200-16,0 0-120 0,0 0-160 16,0 0 96-16,51-7 24 0,-9-5-120 15,16 1 0-15,-5 0 12 16,1 0-8-16,-4 3-8 0,-5 2 0 15,3-1-16-15,-1 1-64 0,-8 2-284 16,-5 2-184-16,-16 2 68 0,-5 0-685 16,-7 0-220-16,-6 6-628 0</inkml:trace>
  <inkml:trace contextRef="#ctx0" brushRef="#br1" timeOffset="102594.36">24655 660 4882 0,'0'0'1224'15,"0"0"-247"-15,0 0 132 0,0 0-1109 16,0 0 0-16,0 0 0 0,0 0 0 16,0 0 0-16,0 0 0 0,0 0 0 15,-9 14 0-15,9 6 0 16,0 10 0-16,0 8 0 0,0 3 0 0,0 3 0 15,-4 0 0-15,-2-5 0 16,2 3 0-16,0 1 0 0,-3 1 0 16,3 2 0-16,2 1 0 0,0 1 0 15,2 4 0-15,0 4 0 0,4 2 0 16,-2 0 0-16,3 4 0 0,-1 2 0 16,-2 2 0-16,-2 3 0 0,0 3 0 15,0 2 0-15,0 3 0 16,-2-1 0-16,2-1 0 0,0 3 0 15,-2-1 0-15,2 3 0 0,0 3 0 16,2 2 0-16,0-1 0 16,2 1 0-16,-2 0 0 0,6 2 0 15,-6 3 0-15,7 1 0 0,-5 1 0 16,-2-2 0-16,-2 1 0 0,2 1 0 16,-2 2 0-16,0 3 0 0,0 1 0 15,0-1 0-15,-2 1 0 16,2 0 0-16,0 1 0 0,-2-1 0 15,2 2 0-15,-2-2 0 0,2 0 0 16,-5 1 0-16,-1-1 0 0,4 2 0 16,-2-3 0-16,-2-1 0 0,2 0 0 15,-2-3 0-15,-1 0 0 0,1 1 0 16,2-3 0-16,0 1 0 16,-2-3 0-16,4-1 0 0,0-2 0 15,-1-1 0-15,3-2 0 0,-2-5 0 16,2-4 0-16,0-3 0 0,0-7 0 15,2-3 0-15,3-4 0 16,-3-5 0-16,2-5 0 0,2-6 0 16,-2-4 0-16,2-6 0 0,1-6 0 15,-3-4 0-15,0-8 0 16,0-5 0-16,-4-3 0 0,0-5-393 16,0 0-663-16,0-1-189 0,-2-10-3213 0</inkml:trace>
  <inkml:trace contextRef="#ctx0" brushRef="#br1" timeOffset="102964.27">24146 6649 1092 0,'0'0'2609'0,"0"0"-1316"15,0 0-581-15,0 0-52 0,0 0 157 16,0 0-365-16,0 0-120 0,0 0-107 15,37-15-225-15,-6 24 0 0,9 1 0 16,7-6 0-16,5-2 0 0,4-2 0 16,4-8 0-16,4-3 0 0,0-8 0 15,-17 1-1750-15,-3-7-2239 0</inkml:trace>
  <inkml:trace contextRef="#ctx0" brushRef="#br1" timeOffset="104050.67">27443 820 1652 0,'0'0'2537'0,"0"0"-1420"0,0 0-717 16,0 0 36-16,0 0 97 0,0 0-349 15,0 0-92-15,0 0 36 0,0 0-40 16,-14 26 64-16,14-4 80 0,0 8-172 15,0 8-8-15,2 6 88 16,0 4-104-16,-2 1 36 0,0 1 92 16,0 4-76-16,-2 2-59 0,2 3-29 15,0 5 0-15,0-3 0 0,0 0 0 16,2-1 0-16,-2 1 0 0,0 2 0 16,0 6 0-16,-4 2 0 0,-1 5 0 15,-1 0 0-15,0 3 0 16,0 3 0-16,0 1 0 0,-3 3 0 15,1 2 0-15,4 0 0 0,0-2 0 16,0 1 0-16,4 0 0 16,0 0 0-16,0 6 0 0,0 1 0 15,0 0 0-15,-2 5 0 0,-2 0 0 16,-1 3 0-16,-1 6 0 16,-2 2 0-16,-2 1 0 0,1 2 0 15,-1 2 0-15,0 2 0 0,1 2 0 16,1-1 0-16,2 1 0 0,0-1 0 15,2 3 0-15,-1-1 0 0,3 1 0 16,0-2 0-16,2 1 0 0,-4-2 0 16,2 1 0-16,-2-4 0 0,2-4 0 15,-2-2 0-15,0-4 0 16,0-6 0-16,-1-3 0 0,-1-7 0 16,2-9 0-16,-4-5 0 0,0-6 0 15,-1-9 0-15,-1-4 0 0,0-8-41 16,-1-6-471-16,3-4 8 0,2-6 72 15,0-6-385-15,1-2 265 16,1-6-20-16,2-6-977 0,0-1-172 0</inkml:trace>
  <inkml:trace contextRef="#ctx0" brushRef="#br1" timeOffset="104389.36">27108 6738 2036 0,'0'0'3582'0,"0"0"-2814"0,0 0-335 0,0 0 327 15,0 0-524-15,54 36-88 0,-25-29-100 16,4 1-40-16,4 3-8 0,5 0 0 16,7-2 28-16,5-1 76 0,4-2-63 15,0-2-41-15,0-3-21 0,-3-3-363 16,-15-4-388-16,-3-4-665 0</inkml:trace>
  <inkml:trace contextRef="#ctx0" brushRef="#br1" timeOffset="105008.81">27470 790 5038 0,'0'0'668'0,"0"0"-404"0,0 0 188 15,43-3-275-15,-16-1-37 0,8 1 8 16,9-3-64-16,3-3 76 0,7-3 124 16,4 1-180-16,2-2-64 0,-4 1-40 15,-9 1-4-15,-5 3-244 16,-13 1-897-16,-9 1-379 0,-7 2-793 0</inkml:trace>
  <inkml:trace contextRef="#ctx0" brushRef="#br1" timeOffset="105632.8">28005 713 6466 0,'0'0'381'0,"-10"44"-253"0,4-19 608 0,4 3-564 15,-2 3-116-15,-1 6 8 16,1 6-4-16,0 3 24 0,0 6-39 16,0 4-45-16,0 3 0 0,2 3 0 15,0 3 0-15,2 2 0 0,-2 2 0 16,2 1 0-16,0 1 0 0,-2 2 0 16,2 2 0-16,0 5 0 0,-5 0 0 15,3 5 0-15,-2-2 0 16,-2 3 0-16,0 2 0 0,-2 0 0 15,-1 3 0-15,3 1 0 0,-4-1 0 16,1-2 0-16,3 4 0 16,0-2 0-16,2 5 0 0,2-1 0 15,0 1 0-15,2 0 0 0,0 0 0 16,4 1 0-16,0 0 0 0,2 2 0 16,-2-1 0-16,3-3 0 0,-1-2 0 15,0 0 0-15,-2 2 0 16,-2 0 0-16,0 1 0 0,0-1 0 15,-2 2 0-15,0 1 0 0,-4 4 0 16,0 1 0-16,-2-1 0 0,2 0 0 16,-2-3 0-16,3-2 0 0,-1 0 0 15,2-1 0-15,2-2 0 16,0-3 0-16,0-1 0 0,0 0 0 16,0-2 0-16,-2 0 0 0,0-3 0 15,2-3 0-15,-2-3 0 16,2-2 0-16,0-3 0 0,2-1 0 0,2-3 0 15,2-4 0-15,1-3 0 16,-1-6 0-16,0-6 0 0,0-4 0 16,-2-4 0-16,1-5 0 15,-1-5 0-15,-2-2 0 0,0-5 0 16,0-6 0-16,-2-4 0 0,0-7 0 16,0-3 0-16,0-5 0 0,0-1 0 15,-2-3-373-15,2-11-279 0,-2 2-1141 16,2-10-464-16</inkml:trace>
  <inkml:trace contextRef="#ctx0" brushRef="#br1" timeOffset="105820.53">27888 6813 1272 0,'0'0'5659'0,"-52"19"-4863"15,19-14-331-15,-2-3-465 0,-7-1 0 16,-1-1 0-16,-3-1 0 0,3-5 0 16,0-2 0-16,10 1-229 15,-5-1-2936-15</inkml:trace>
  <inkml:trace contextRef="#ctx0" brushRef="#br1" timeOffset="107571.8">24665 3263 2737 0,'0'0'2609'0,"0"0"-2105"0,0 0 237 15,0 0-321-15,0 0-80 0,0 0-64 16,0 0-272-16,0 0 0 0,6-5 28 16,11 11-24-16,5 0 68 15,7-3 96-15,2-2-88 0,4-1-8 16,5-1-12-16,3-4-60 0,3-4 37 15,-1 0-41-15,-2 0 0 0,-3 0 0 16,-7 2 0-16,-6 1-37 16,-7 3-167-16,-11 0-332 0,1 2-160 15,-8 1-313-15,-2 0-1612 0</inkml:trace>
  <inkml:trace contextRef="#ctx0" brushRef="#br1" timeOffset="108876.29">25134 3225 1444 0,'0'0'3162'0,"0"0"-1622"16,0 0-1007-16,0 0-177 0,15-54 16 15,-9 24-260-15,4-5-28 0,-2 1 52 16,1 1-68-16,-3-2 32 0,0 1 76 16,-2 2-132-16,-2 1-8 0,0 4-7 15,2 3-29-15,-1 5 0 0,1 1 0 16,0 2 0-16,-2 2 0 0,0 3 0 16,2 4 0-16,-2 2 0 15,-2 4 0-15,2 0 0 0,0 0-25 16,-2 1-43-16,2 2-12 0,0 10 16 15,-2 14 16-15,2 13 28 0,-2 7 20 16,3 9 0-16,-1-2 12 16,2 3-12-16,0-3 104 0,4-1-32 15,2-2 45-15,3-4-117 0,1-3 0 16,3-1 0-16,-1-7 0 0,3-2 0 16,-2-7 0-16,-3-4 0 15,-2-8 0-15,-5-5 0 0,-1-5 0 16,-2-4 0-16,2-6 0 0,2-13 0 15,1-12 0-15,-1-9 0 0,0-5 0 16,-2-1 0-16,1-4 0 0,1-2 0 16,0-1 0-16,0 2 0 0,3 2 0 15,-3 5 0-15,2 6 0 0,1 4 0 16,-1 3 0-16,-4 5 0 0,0 3 0 16,-1 4 0-16,-3 6 0 15,-2 5 0-15,0 3 0 0,2 4 0 16,-2 1 0-16,0 1 0 0,2 11 0 15,-2 13 0-15,4 9 0 0,-2 9 0 16,2 7 0-16,0-2 0 16,0 5 0-16,3 0 0 0,1 0 0 15,2-1 0-15,3-3 0 0,1-3 0 16,1-5 0-16,3-4 0 0,1-6 0 16,-1-5 0-16,3-9 0 15,-4-4 0-15,-3-9 0 0,1-7 0 0,-1-9 0 16,0-9 0-16,-1-9 0 15,-1-7 0-15,-1-6 0 0,-5-8 0 16,-2-5 0-16,-2 1 0 0,2 2 0 16,0 6 0-16,0 3 0 0,1 6 0 15,-3 0 0-15,0 5 0 0,0 4 0 16,0 5 0-16,-2 6 0 0,0 5 0 16,2 3 0-16,-2 5 0 15,0 3 0-15,0 2 0 0,0 0 0 16,0 13 0-16,0 13 0 0,4 11 0 15,0 8 0-15,4 2 0 0,3 0 0 16,1 0 0-16,1 3 0 16,3-4 0-16,3-2 0 0,-3-2 0 15,3-7 0-15,-3-1 0 0,-1-4 0 16,-3-6 0-16,-3-5 0 0,-3-5 0 16,-4-7 0-16,0-2 0 15,0-2 0-15,-2 0 0 0,0-1 0 16,0-1 0-16,0-1 0 0,2-3 0 15,-2-8 0-15,2-12 0 0,4-7 0 16,3-6 0-16,-1-5 0 0,0-1 0 16,2-3 0-16,-1-6 0 0,1-2 0 15,-2-3 0-15,3-1 0 0,-3 5 0 16,0 7 0-16,0 6 0 0,3 7 0 16,-5 7 0-16,0 3 0 15,0 7 0-15,-4 7 0 0,0 3 0 16,-2 4 0-16,0 1 0 0,0 0 0 15,0 12 0-15,-2 16 0 0,0 15 0 16,-2 9 0-16,0 9 0 16,4 0 0-16,0 5 0 0,4-2 0 15,7-3 0-15,1-8 0 0,7-4 0 16,1-8 0-16,5-6 0 0,0-4 0 16,-2-9 0-16,-7-6 0 0,-6-7 0 15,-5-5 0-15,-5-4-2274 16,0-4-2576-16</inkml:trace>
  <inkml:trace contextRef="#ctx0" brushRef="#br1" timeOffset="109394.25">26310 3473 1472 0,'0'0'2653'0,"0"0"-1732"0,0 0-189 0,0 0-336 0,0 0-11 16,0 0 123-16,0 0-272 16,25-39 24-16,-15 11 20 0,1-2-228 15,1-3 4-15,1 0-36 0,-1 0-20 16,0 0 0-16,1 2 8 0,-5 5-8 16,0 1 0-16,-1 7 0 0,-1 4-16 15,-2 3-64-15,0 6-104 0,-2 1-76 16,0 1-36-16,0 1-409 15,0 1-123-15,0 1-120 0,2 0-1465 0</inkml:trace>
  <inkml:trace contextRef="#ctx0" brushRef="#br1" timeOffset="109609.07">26457 3182 2317 0,'0'0'4718'0,"0"0"-3718"16,0 0-843-16,0 0-157 16,0 0 0-16,39-3 0 0,5-6 0 15,14-1 0-15,8-1 0 0,0 4 0 16,0 1 0-16,0 5 0 0,-2 0 0 16,-4 1 0-16,-6 0 0 15,-4-4 0-15,-15 2 0 0,0-9-2978 0</inkml:trace>
  <inkml:trace contextRef="#ctx0" brushRef="#br1" timeOffset="123104.61">23301 724 1624 0,'0'0'264'0,"0"0"1181"16,0 0-513-16,0 0-363 0,0 0-1 15,0 0 200-15,0 0-367 0,35 2-61 16,-23-2 52-16,5 0-248 16,3-1 20-16,13-4 56 0,0 0-216 15,-2 0 4-15,-2 1-8 0,0 4-36 16,-10 0-184-16,8 0-424 0,-6 2 131 16,-1 0-59-16,-3 0-728 0,-3-1 43 15,-3-1-376-15</inkml:trace>
  <inkml:trace contextRef="#ctx0" brushRef="#br1" timeOffset="123578.41">23294 783 1948 0,'0'0'2502'0,"0"0"-2342"0,0 0-116 0,0 0-44 0,0 0-56 0,0 0 52 16,0 0-36-16,0 0-409 15,13 33-255-15,-5-18-1081 0</inkml:trace>
  <inkml:trace contextRef="#ctx0" brushRef="#br1" timeOffset="123762.42">23346 1301 4410 0,'0'0'608'0,"0"0"-308"0,-12 34 56 16,5-22-344-16,1 1 8 0,2 1-20 16,-2 1-44-16,0-2-84 0,4 1-528 15,-2-3-49-15,4-3-255 0</inkml:trace>
  <inkml:trace contextRef="#ctx0" brushRef="#br1" timeOffset="124165.95">23294 1742 4394 0,'0'0'696'0,"-14"42"-452"15,6-18 228-15,1-1-76 16,1-2-312-16,2 3-28 0,-2-4 4 0,6-2-52 15,0-2-8-15,0-5 0 16,6-4-12-16,-2 4-12 0,0-1-84 16,3 6-128-16,-1 5 8 0,-2 3-136 15,-4 1 76-15,2 3 124 0,-2 2-140 16,0 1 52-16,-2 1 23 0,-2-2-167 16,2 3 184-16,-2 1 144 0,-1 4 60 15,-1 0 8-15,-4 2 16 16,6 3 528-16,-2 1 97 0,-1 0-97 15,1 1 204-15,2 0-420 0,-2 1-91 16,0-2-5-16,-1 0-200 16,3-4 4-16,2-1-32 0,-4-2-4 15,6-1-20-15,0-1-156 0,-2 3-9 16,2-1 25-16,0-1-84 0,0-1 140 16,0-3 44-16,0-2-200 0,2-1 108 15,2 0 128-15,-2 0-96 0,-2 3-292 16,0 3 20-16,-6 0-229 15,2 2 325-15,-2 0-28 0,6-10-772 16,-2 1-113-16</inkml:trace>
  <inkml:trace contextRef="#ctx0" brushRef="#br1" timeOffset="124305.65">23164 3660 3257 0,'-2'37'1397'0,"-2"-2"-465"0,0 8 213 16,0-4-577-16,0 2-200 0,-1 1-104 16,-3 0-224-16,6-1 28 15,-2-2-48-15,0 1-20 0,4 2-20 16,0-2-224-16,0 2-40 0,0-1 40 15,0-3-316-15,0 0-53 0,0-1-19 16,-2-3-709-16,0-9 5 16,0 2-557-16</inkml:trace>
  <inkml:trace contextRef="#ctx0" brushRef="#br1" timeOffset="124553.19">23019 5553 6066 0,'-6'35'1073'0,"-2"0"-953"16,0 3 240-16,4 0-132 0,-3 0 24 16,1 2-159-16,2 3-93 0,-2-1 0 15,2 0 0-15,0-1 0 16,2-4 0-16,2-4 0 0,0-3 0 0,6-5 0 15,-2-3 0-15,2-3 0 16,0-2 0-16,-2-3-441 0,1-5-832 16,-1-3-575-16</inkml:trace>
  <inkml:trace contextRef="#ctx0" brushRef="#br1" timeOffset="125101.47">23007 6513 1440 0,'0'0'144'0,"0"0"1829"0,0 0-132 0,0 0-1129 0,0 0-267 16,37 6 619-16,-6-6-491 15,2 0-573-15,2-6 0 0,-1-3 0 16,-1-2 0-16,0 3 0 0,-2 2 0 16,-4 2 0-16,-3 4 0 0,-3 0 0 15,-4 4 0-15,-5 1-93 16,-2 1-591-16,3-1-120 0,-5 0-1249 16,-4-5-973-16</inkml:trace>
  <inkml:trace contextRef="#ctx0" brushRef="#br1" timeOffset="125643.17">23633 898 2064 0,'9'38'217'0,"-3"-11"1519"15,0 8-1087-15,-2-1-97 0,-4 4 348 0,0 4-604 16,-4 2-220-16,-4 2-76 15,0-11-644-15,-3-1-1041 0</inkml:trace>
  <inkml:trace contextRef="#ctx0" brushRef="#br1" timeOffset="125930.48">23714 2150 5654 0,'-14'57'300'0,"-1"2"-200"16,-4 9 517-16,1-7-373 0,1 3-116 15,1-3 44-15,5-6-28 0,5-5 68 16,4-6 164-16,2-6-216 16,4-5-75-16,3-2-85 0,-5 1 0 15,0 0 0-15,0 1 0 0,-2 5 0 16,0 2 0-16,0 5 0 0,-2 3-181 16,-2 2-363-16,-1 0-565 15,1 0 105-15,0 1 232 0,0-2 175 16,2-4 597-16,2-2 68 0,2-5 961 15,2-4-417-15,0-2-232 0,-2-1-160 16,0-4-220-16,0-2-248 0,-2-6-976 16,0-2-285-16</inkml:trace>
  <inkml:trace contextRef="#ctx0" brushRef="#br1" timeOffset="126053.57">23542 4160 5930 0,'-10'64'0'15,"2"1"-84"-15,0 10 72 0,1-10 12 0,3-3 0 16,0-7-496-16,4-16-380 16,0-5-517-16</inkml:trace>
  <inkml:trace contextRef="#ctx0" brushRef="#br1" timeOffset="126256.15">23212 6077 7231 0,'-25'103'961'0,"10"-11"-961"0,7 3 0 16,10-28 0-16,6-17 0 0,7-18 0 15,1-22 0-15,-3-7 0 0,-1-11-1345 0</inkml:trace>
  <inkml:trace contextRef="#ctx0" brushRef="#br1" timeOffset="127084.77">28925 889 2317 0,'0'0'2309'15,"0"0"-1009"-15,0 0-676 0,0 0-211 16,-29 49 11-16,29-25-304 0,-2 6 0 15,0-1 8-15,2 5-104 0,0 2 0 16,2 1-12-16,2 3 0 0,0 2-12 16,-1 5 4-16,-1 4-4 15,-4 6-104-15,-7 1-968 0,1-14-197 16,-4-2-808-16</inkml:trace>
  <inkml:trace contextRef="#ctx0" brushRef="#br1" timeOffset="127289.09">28882 2521 6142 0,'-15'48'741'15,"3"1"-309"-15,4 3-148 0,1-9-176 16,1-2-92-16,2 0-16 0,0-1 0 16,2 0-84-16,2 4-116 15,-2 0-148-15,0 2 56 0,2 2 80 16,-4-3-257-16,2 0-95 0,0-3-60 15,-3 1-229-15,3-9-91 0,-2-1-245 16</inkml:trace>
  <inkml:trace contextRef="#ctx0" brushRef="#br1" timeOffset="127437.58">28770 3910 4486 0,'-8'56'1604'0,"-4"-1"-871"0,-7 8 51 0,2-6-664 15,-1 2-64-15,-5 0-56 16,0 1-24-16,-2 0-88 0,3 2-328 15,1 3 64-15,-2 3 7 0,7-2-291 16,1-1 448-16,7-5 212 0,4-9 12 16,4-8 8-16,0-6-12 0,0-2-8 15,4-13-720-15,-2 3-449 0</inkml:trace>
  <inkml:trace contextRef="#ctx0" brushRef="#br1" timeOffset="127633.81">28561 5373 4990 0,'-2'33'2169'0,"2"-1"-2141"0,0 7-28 16,2 2 80-16,3 2 32 16,1 6 156-16,2 2 184 0,2 2-372 15,1 2-67-15,1-3-13 0,0-1 0 16,-3-3 0-16,-1-7 0 16,-8-6 0-16,0-10 0 0,-4-9 0 15,-2-8 0-15,-1-4 0 0,5-4-2194 16,-8-3-1015-16</inkml:trace>
  <inkml:trace contextRef="#ctx0" brushRef="#br1" timeOffset="128286.83">28514 6781 2377 0,'0'0'2421'0,"0"0"-1801"15,0 0 168-15,0 0-359 0,39 11 35 16,-4-12 332-16,7-3-499 0,-3 0-297 16,-4 3 0-16,0 1 0 0,-6 1 0 15,0 3-137-15,-4 0-103 0,0 0-44 16,-3 1-308-16,-5 2 228 15,-1-1-85-15,-5-1-1059 0,-3 0-341 0</inkml:trace>
  <inkml:trace contextRef="#ctx0" brushRef="#br1" timeOffset="128439.55">29062 6879 6362 0,'0'0'1229'16,"37"-14"-628"-16,-23 7-601 0,-5 5 0 15,-5-1 0-15,-4 3 0 0,0 0 0 16,2 0 0-16,0 0 0 0,4 0 0 16,4-1-613-16,9-1-123 15,2-6-869-15,-3-1-236 0,1 0-1248 0</inkml:trace>
  <inkml:trace contextRef="#ctx0" brushRef="#br1" timeOffset="129018.26">28884 896 4321 0,'0'0'877'0,"0"0"-581"0,41 21 20 0,-6-17 144 16,3-4-304-16,1-6 53 15,0-3-89-15,2-1-120 0,1-2-665 16,-11 2-1572-16,0 1-308 0</inkml:trace>
  <inkml:trace contextRef="#ctx0" brushRef="#br1" timeOffset="129204.13">29390 866 5446 0,'0'0'768'0,"0"0"-351"0,0 0 123 16,-24 50-376-16,19-28-116 0,5 4-48 15,0 1 0-15,9 0 0 0,-1 3 0 16,4 2-24-16,1 3 24 0,-1 3-396 16,1 3-317-16,-5 3-47 0,-4-9-1065 15,0-2 168-15</inkml:trace>
  <inkml:trace contextRef="#ctx0" brushRef="#br1" timeOffset="129405.75">29485 2014 4390 0,'-6'38'624'0,"0"-2"-284"0,0 7-248 15,0-5-68-15,1-2-4 0,1 1-12 16,2 0-4-16,0-2-4 0,0 1-4 16,2-1-4-16,0 1 8 15,0 2 8-15,0 2 96 0,0 2 4 16,0-3-108-16,0 1 0 0,-2 0-36 15,2-12-972-15,-2 0-913 0</inkml:trace>
  <inkml:trace contextRef="#ctx0" brushRef="#br1" timeOffset="129593.66">29446 3445 4542 0,'-12'62'192'0,"-1"5"-192"0,-1 10-48 16,-3-8-293-16,3-1 165 0,-1-5 124 15,5-4-184-15,8-5-228 0,2-2 4 16,6-5 320-16,2-2 140 16,3 0 132-16,-1-1 8 0,-2-3-48 15,1 1 184-15,-1-3-276 0,-4-8-140 16,0 1-1017-16</inkml:trace>
  <inkml:trace contextRef="#ctx0" brushRef="#br1" timeOffset="129879.99">29237 5692 3033 0,'-4'42'3890'0,"0"-1"-2918"16,-2 5-675-16,2-8-297 0,2 2 0 16,0 2 0-16,2 1 0 0,2 2 0 15,0 3 0-15,2 2 0 16,2 2 0-16,-2 1 0 0,0 1 0 16,-2-5 0-16,-2-3 0 0,-2-7 0 15,-4-7 0-15,-4-10 0 0,-5-12 0 16,-3-10 0-16,3-6-641 0,-3-11-4461 0</inkml:trace>
  <inkml:trace contextRef="#ctx0" brushRef="#br1" timeOffset="130866.08">23557 4415 4125 0,'0'0'817'0,"0"0"-149"16,0 0-12-16,0 0-279 0,0 0-121 0,0 0 144 16,45-2-188-16,-24 3-40 15,4-1 44-15,2 0-160 0,4 0-8 16,8 0 24-16,4 0-60 0,7 0 24 15,2 0 0-15,6 0-24 0,4 2-12 16,2 1 0-16,4-1 0 16,2 0 0-16,5-2-4 0,1-2 12 15,5-5-8-15,3-4 0 0,1-1 0 16,-4-2-4-16,-7 0-16 0,-12-1-252 16,-6 4 36-16,-19 2-280 15,-12 5-597-15,-17 3-704 0</inkml:trace>
  <inkml:trace contextRef="#ctx0" brushRef="#br1" timeOffset="131997.82">24948 4370 4958 0,'0'0'92'0,"12"-33"-8"15,-5 15 208-15,-1-1 80 0,2 0-16 16,0-3-88-16,1-1-31 0,1-1-133 16,0 1 52-16,3-3 252 15,-3 0-212-15,3-1 12 0,-3 4 88 16,-2-1-256-16,0 3-12 0,1 0-24 15,-3 3 4-15,0 2-8 0,-2 4 12 16,0 5-8-16,-2 2-4 0,-2 4 24 16,0-2-24-16,2 2 0 0,1 0 28 15,-1 1-20-15,2 0 1 0,-4 1-9 16,4 2 0-16,-2-1 0 16,0 1 0-16,-2-1 0 0,2 1 0 15,-2-1 0-15,0 0 0 0,2 1 0 16,0 0 0-16,4 3 0 0,3 2 0 15,9 7 0-15,1 6 0 0,2 2 0 16,3 5 0-16,-5 0 0 16,2 6 0-16,-3 2 0 0,1 3 0 15,-1 2 0-15,3-1 0 0,2 1 0 16,2-2 0-16,2-3 0 16,1-4 0-16,3-1 0 0,0-4 0 15,0-6 0-15,3-4 0 0,-6-4 0 16,-1-6 0-16,-4-3 0 0,-4-4 0 15,-3 0 0-15,1-6 0 0,-5-4 0 16,1-4 0-16,-3-5 0 0,2-3 0 16,3-2 0-16,-1-3 0 0,3 2 0 15,-3 0 0-15,1 1 0 0,-3 3 0 16,-2-1 0-16,1-1 0 16,1 3 0-16,-1-3 0 0,-3 2 0 15,4 0 0-15,-1-1 0 0,-1 1 0 16,2 2 0-16,-3 0 0 0,-1 4 0 15,-2 4 0-15,-2 3 0 0,-2 4 0 16,-2 2 0-16,2 1 0 16,-2 0 0-16,2 1 0 0,-2 1 0 15,5 5 0-15,1 5 0 0,4 7 0 16,5 3 0-16,-1 4 0 0,5 0 0 16,-3 1 0-16,3 4 0 15,-1 1 0-15,5 3 0 0,0 3 0 16,-3-2 0-16,1 4 0 0,-2-2 0 15,1 0 0-15,1-3 0 0,2-4 0 16,0-4 0-16,3-6 0 0,1-7 0 16,-2-4 0-16,2-6 0 0,-2-5 0 15,0-7 0-15,1-5 0 16,-3-6 0-16,0-6 0 0,0-6 0 16,1-5 0-16,1-3 0 0,0-3 0 15,4 2 0-15,2 1 0 0,-2 4 0 16,-2 2 0-16,-4 4 0 0,-3 2 0 15,-3 6 0-15,-3 3 0 0,-3 2 0 16,-5 5 0-16,-2 4 0 16,-4 3 0-16,2 2 0 0,-2 2 0 15,0-1 0-15,0 2 0 0,0 2 0 16,0 6 0-16,0 12 0 0,4 7 0 16,0 5 0-16,0 3 0 0,5-1 0 15,-1 2 0-15,0-2 0 16,3 1 0-16,1-2 0 0,0-1 0 15,1-1 0-15,-1-4 0 0,1 0 0 16,-3-3 0-16,2-3 0 0,3-3 0 16,-1-4 0-16,1-4 0 0,1-7 0 15,1-3 0-15,1-3 0 0,1-6 0 16,0-3 0-16,1-4 0 16,-3-4 0-16,-3 0 0 0,-3-3-681 15,-5 4-1180-15,-6 3-284 0</inkml:trace>
  <inkml:trace contextRef="#ctx0" brushRef="#br1" timeOffset="132259.57">27021 4480 6234 0,'0'0'901'0,"0"0"-441"0,0 0-16 16,33-8-291-16,-2 2-153 0,11 1 0 15,3 1 0-15,5-1 0 0,6 1 0 16,6 2 0-16,6 0 0 0,-2 2 0 16,2 0 0-16,-2 0 0 0,1 2 0 15,1-1 0-15,6-1 0 16,5-1 0-16,8-4 0 0,-1-4 0 16,1-3 0-16,-8-3 0 0,-15-1 0 15,-23-5 0-15,-20 3-1605 0,-17-2-3066 0</inkml:trace>
  <inkml:trace contextRef="#ctx0" brushRef="#br1" timeOffset="133743.07">21637 3103 4221 0,'0'0'2205'0,"0"0"-1568"16,0 0-233-16,0 0-124 15,0 0-176-15,66 1 237 0,2-1-341 16,13-1 0-16,16-5 0 0,0-3 0 16,12 0 0-16,5 1 0 0,-2 1 0 15,-1 3 0-15,-5 4 0 0,-13 0 0 16,-11 3 0-16,-11 2 0 0,-15 3 0 16,-11-1 0-16,-12 1-17 15,-14 2-775-15,-9-3-297 0,-10-1-479 0</inkml:trace>
  <inkml:trace contextRef="#ctx0" brushRef="#br1" timeOffset="134166.22">21531 3081 5186 0,'0'0'176'15,"0"0"72"-15,-37 14 36 0,35-13 164 16,2-1-87-16,0-1 83 0,8-7-16 16,13-6-352-16,18-7-4 15,11-4 40-15,8 0-108 0,10 5 28 16,-6 2 52-16,0 4-80 0,-2 2 28 15,-7 3-20-15,-3 3-8 0,-9 4-4 16,-16 2 0-16,-10 12-20 16,-15 6-8-16,-13 7-12 0,-16 7 12 15,-14 2 28-15,-15 5 20 0,-6-1-20 16,-6 2 0-16,2 0 8 0,8-2-8 16,8-1 0-16,19-4 88 0,8 0 97 15,23-2-185-15,14-2 0 0,17 1 0 16,19 0 0-16,12-5 0 15,14-1 0-15,11-5 0 0,-17-6-1249 16,9-8-2465-16</inkml:trace>
  <inkml:trace contextRef="#ctx0" brushRef="#br1" timeOffset="134719.76">29492 3232 4017 0,'0'0'2590'0,"0"0"-1954"0,0 0-484 0,35 12 172 0,6-14 149 16,19-6-473-16,12-6 0 0,11-1 0 16,6 2 0-16,12-1 0 0,13 3 0 15,6 3 0-15,8 4 0 0,2 4 0 16,3 6 0-16,-3 3-137 16,-10 1-1139-16,-34-3-229 0,-13 0-672 0</inkml:trace>
  <inkml:trace contextRef="#ctx0" brushRef="#br1" timeOffset="135048.98">30569 2949 7539 0,'0'0'76'16,"29"43"-24"-16,8-14-52 0,14 0 96 15,20-1-92-15,16-1 44 0,12 2 4 16,8-1-52-16,1 1 0 16,-13 1-4-16,-17 2-252 0,-24 4-120 15,-27 3-268-15,-23 6 323 0,-23 3 321 16,-24 6 216-16,-15 7 101 0,-14 3-113 15,0 2 44-15,-3 0-232 16,23-16-16-16,-3-5-1689 0</inkml:trace>
  <inkml:trace contextRef="#ctx0" brushRef="#br1" timeOffset="157845.65">9658 14224 2921 0,'0'0'1981'15,"0"0"-1061"-15,0 0-264 0,0 0 265 16,0 0-541-16,0 0-132 16,0 0-83-16,0 0-165 0,0 54 0 15,0-24 0-15,0 5 0 0,0-2 0 16,0 3 0-16,0 2 0 0,4 2 0 15,-2 0 0-15,2-1 0 16,-4-1 0-16,0-5 0 0,0-3 0 16,0-3 0-16,-4-8 0 0,2-5 0 15,2-4 0-15,0-8 0 0,0-1 0 16,0-1 0-16,-4-6 0 0,-1-11 0 16,3-17 0-16,2-12 0 0,-4-11 0 15,0-3 0-15,2 3 0 0,-2 1 0 16,4 6 0-16,0 12 0 15,4 7 0-15,-2 10 0 0,-2 8 0 16,4 6 0-16,-4 5 0 0,0 1 0 16,0 1 0-16,0 0 0 0,0 3 0 15,0 8 0-15,0 8 0 0,0 6 0 16,0 7 0-16,0 2 0 16,0 4 0-16,4 1 0 0,-4 6 0 15,2-2 0-15,3 1 0 0,-5-4 0 16,0-3 0-16,0-7 0 0,0-3 0 15,0-7 0-15,0-6 0 16,0-7 0-16,0-2 0 0,0-4 0 16,-5-1 0-16,5-7 0 0,0-13 0 15,0-16 0-15,9-14 0 0,-3-10 0 16,4-6 0-16,1-1 0 0,-1 4 0 16,0 4 0-16,1 11 0 0,-1 13 0 15,-4 14 0-15,-6 11 0 16,0 11 0-16,-4 14 0 0,-2 8 0 15,0 13 0-15,1 7 0 0,-5 9 0 16,6 3 0-16,-2 8 0 0,2 0 0 16,2 1 0-16,2 0 0 0,0-1 0 15,0-4 0-15,2-3 0 16,2-6 0-16,-4-7 0 0,4-10 0 16,-4-12 0-16,0-8-1537 0,-4-12-2529 0</inkml:trace>
  <inkml:trace contextRef="#ctx0" brushRef="#br1" timeOffset="178586.42">15425 11801 2257 0,'0'0'2301'0,"0"0"-1381"0,0 0 333 15,0 0-629-15,0 0-164 0,0 0-83 16,0 0-377-16,0 0 0 0,-4 39 0 16,10-10 0-16,-6 4 0 0,4 4 0 15,0 4 0-15,-2 9 0 0,-2 6 0 16,0 4 0-16,-2 4 0 15,-2 0 0-15,0-1 0 0,-2-2 0 16,2-3 0-16,2 0 0 0,-3-3 0 16,5 2 0-16,0 3 0 15,0 0 0-15,5-2 0 0,-3-1 0 16,2-4 0-16,-4 1 0 0,0-3 0 16,-4 1 0-16,-3-3 0 0,-3 0 0 15,0-3 0-15,-1-3 0 0,5-4 0 16,-4-4 0-16,0-9 0 15,5-5 0-15,-1-6 0 0,2-7 0 16,-2-3 0-16,6-2 0 0,0-3 0 16,-2 0 0-16,2 0 0 0,0-6-341 15,0-5-423-15,0 1-233 0,0-5-2572 0</inkml:trace>
  <inkml:trace contextRef="#ctx0" brushRef="#br1" timeOffset="179267.91">15446 11705 3305 0,'0'0'2325'0,"-36"6"-1605"16,10 4 21-16,5 4-269 0,0 2-208 16,5 2 20-16,-1 1-244 0,3 0-24 15,-1-1-16-15,9-2-4 16,0-1 4-16,2-4-16 0,4-2-124 16,0-3-40-16,0-3-356 0,0 0 24 15,4-2-45-15,-2-1-687 0,0 0 139 16,4-9-612-16</inkml:trace>
  <inkml:trace contextRef="#ctx0" brushRef="#br1" timeOffset="179436.46">15373 11736 5150 0,'0'0'920'0,"0"0"33"0,17 45 216 15,-3-31-1169-15,3-2 0 0,10 0 0 16,10-5 0-16,2-3 0 15,4-2 0-15,9-1 0 0,-8-1 0 16,-3 3 0-16,-10 3 0 0,-10 0 0 16,-15 4-2706-16</inkml:trace>
  <inkml:trace contextRef="#ctx0" brushRef="#br1" timeOffset="186265.13">15989 12441 1812 0,'0'0'188'0,"0"0"2334"0,0 0-1462 0,0 0-248 15,0 0 301-15,0 0-613 0,0 0-315 16,0 0-185-16,0 0 0 0,-2 36 0 16,12 3 0-16,3 10 0 15,-3 5 0-15,5 5 0 0,-5 7 0 16,-4 1 0-16,-2 4 0 0,-2-2 0 16,-2-4 0-16,-2-6 0 0,-6-5-233 15,2-10-403-15,2-16-1193 16,-2-6-292-16</inkml:trace>
  <inkml:trace contextRef="#ctx0" brushRef="#br1" timeOffset="186545.41">16039 12341 3577 0,'0'0'2897'15,"0"0"-2492"-15,0 0 139 0,0 0 100 16,0 0-519-16,39-37-125 15,-8 32 0-15,15 5 0 0,3 1 0 16,3 14 0-16,2 6 0 0,-3 8 0 16,-3 11 0-16,-11 9 0 15,-6 11-41-15,-14 6-59 0,-3 5-40 16,-14 0 140-16,-10 3 12 0,-7-4 4 16,-14-2 108-16,-6-2 5 15,-9-6-129-15,-3-3 0 0,-3-8 0 16,7-8 0-16,5-10 0 0,5-12 0 15,8-11 0-15,5-11 0 0,7-15-1133 16,9 0-452-16,2-10-648 0</inkml:trace>
  <inkml:trace contextRef="#ctx0" brushRef="#br1" timeOffset="186901.94">16603 12926 5670 0,'0'0'2522'0,"0"0"-2522"0,0 0 0 0,0 51 0 16,4-19 0-16,2 4 0 0,1-3 0 15,-3-6 0-15,6-2 0 16,-4-7-61-16,3-8-1199 0,-7-6-665 0</inkml:trace>
  <inkml:trace contextRef="#ctx0" brushRef="#br1" timeOffset="187044.06">16706 12447 4942 0,'0'0'16'0,"0"0"116"0,0 0 312 15,0 0-444-15,0 0-192 0,0 0-476 16,0 0 119-16,21 38-319 0</inkml:trace>
  <inkml:trace contextRef="#ctx0" brushRef="#br1" timeOffset="187511.97">16851 13135 3557 0,'0'47'1989'16,"-12"0"-1001"-16,1 11 29 0,5 2-493 15,-2 2-407-15,2-1-117 0,4-2 0 16,2-4 0-16,0-3 0 0,2-7 0 16,4-7 0-16,2-7 0 15,-2-10-61-15,1-9-463 0,-3-6-1025 16,0-9-568-16</inkml:trace>
  <inkml:trace contextRef="#ctx0" brushRef="#br1" timeOffset="187771.04">16822 12907 5866 0,'0'0'1741'15,"0"0"-1156"-15,-10-43-585 16,12 32 0-16,2-1 0 0,11 2 0 15,1 6 0-15,5 3 0 0,6 1 0 16,0 9 0-16,-1 4 0 0,5 5 0 16,-10 6 0-16,-4 0 0 15,-7 3 0-15,-10 1 0 0,-6-1 0 16,-15 1 0-16,-4 2 0 0,-8-1 0 16,-8-1 0-16,4-3 0 15,-1-6 0-15,5-5 0 0,13-6 0 16,5-5 0-16,15-3-65 0,4-2-1303 15,17-7 67-15,0 2-48 0,16-7-2732 0</inkml:trace>
  <inkml:trace contextRef="#ctx0" brushRef="#br1" timeOffset="188153.12">17366 12859 4714 0,'0'0'1040'16,"0"0"145"-16,-48-4-485 15,26 6-272-15,-9 3-303 0,4-1-125 16,0-2 0-16,2-2 0 0,4 0 0 16,9 0 0-16,2-1 0 0,1 1 0 15,9 0 0-15,-2 0 0 0,2 0 0 16,2 6 0-16,13 2 0 15,-1 2 0-15,9-1 0 0,-2-2 0 16,6 1 0-16,-1-2 0 0,3 3 0 16,0 3 0-16,-4 1 0 0,2 3 0 15,-6 3 0-15,-11 2 0 0,-4 3 0 16,-6 2 0-16,-6 1 0 0,-8 1 0 16,-3-2 0-16,-6-3 0 0,-2-3 0 15,-1-7 0-15,-1-5 0 16,0-7 0-16,-4-2 0 0,10-4 0 15,-4-4-2834-15</inkml:trace>
  <inkml:trace contextRef="#ctx0" brushRef="#br1" timeOffset="189196.74">18257 12795 5474 0,'0'0'680'15,"-25"-51"29"-15,13 29 503 0,-3 8-1095 16,-1 7-117-16,-1 7 0 0,-2 8 0 16,1 11 0-16,-5 6 0 0,0 6 0 15,1 4 0-15,1 3 0 0,6 0 0 16,5-2 0-16,6-5 0 15,8-3 0-15,6-7 0 0,5-4 0 16,6-5 0-16,1-9 0 0,5-5 0 16,4-10 0-16,6-8 0 0,-1-3 0 15,-3-3 0-15,-6 0 0 0,-3 4 0 16,-11 7 0-16,-5 4 0 0,-6 6 0 16,-2 3 0-16,0 2 0 0,0 1 0 15,0 10 0-15,2 9 0 16,0 6 0-16,2 2 0 0,3 1 0 15,-1-4 0-15,-2-1 0 0,6-2 0 16,1-4 0-16,-5-4 0 16,4-4 0-16,0-5-1097 0,-5-2-432 15,-3-3-720-15</inkml:trace>
  <inkml:trace contextRef="#ctx0" brushRef="#br1" timeOffset="189428.51">18588 12127 7147 0,'0'0'476'15,"0"0"-264"-15,-42 39 145 0,32-8-357 16,6 7 0-16,-2 7 0 0,6 6 0 16,0 7 0-16,6 6 0 0,-2 8 0 15,6 8 0-15,-6 4 0 16,-2 3 0-16,3-5 0 0,-5-6 0 15,2-7 0-15,-2-8 0 0,0-10 0 16,-7-12-25-16,3-13-1952 0,-4-16-820 16</inkml:trace>
  <inkml:trace contextRef="#ctx0" brushRef="#br1" timeOffset="189569.17">18430 12809 7499 0,'0'0'648'0,"54"-30"-603"0,-15 16-45 15,-3 6 0-15,-1 2 0 0,0 2 0 16,-2 1 0-16,4-1 0 0,0-2 0 16,-10 1 0-16,-2-6-2514 0</inkml:trace>
  <inkml:trace contextRef="#ctx0" brushRef="#br1" timeOffset="190771.19">19886 12026 4410 0,'0'0'820'0,"0"0"24"0,0 0 381 15,0 0-581-15,0 0-395 0,0 0-249 16,10-53 0-16,11 23 0 0,6-3 0 16,4 1 0-16,2 0 0 0,8 0 0 15,-4 3 0-15,7 5 0 0,-3 5 0 16,-4 7 0-16,-2 11 0 0,-8 8 0 15,-6 10 0-15,0 8 0 16,-9 8 0-16,-4 9 0 0,-8 10 0 16,-6 9 0-16,-6 4 0 0,-5 4 0 15,1-4 0-15,5-2 0 16,7-8 0-16,4-12 0 0,4-7 0 16,11-10 0-16,-3-8 0 0,3-5 0 15,-1-7 0-15,-2-5 0 16,3-1 0-16,-5-7-261 0,-2 0-2116 15,-8-4-776-15</inkml:trace>
  <inkml:trace contextRef="#ctx0" brushRef="#br1" timeOffset="191179.29">20312 12073 7443 0,'0'0'556'0,"-54"39"-363"0,19-11-193 15,4 3 0-15,2 1 0 0,4-3 0 16,6-1 0-16,5-2 0 15,6 0 0-15,1-1 0 0,3-4 0 16,8-2 0-16,0-2-513 0,-1-5-684 16,3-2-3249-16</inkml:trace>
  <inkml:trace contextRef="#ctx0" brushRef="#br1" timeOffset="191629.27">19848 12651 6987 0,'0'0'328'0,"71"-1"152"0,-15-10-83 16,8 1-397-16,8-5 0 0,7 4 0 15,1 0 0-15,3 0 0 0,2 4 0 16,-1 1 0-16,1 4 0 0,-8 2 0 16,-9 3-97-16,-14 4-895 0,-17 1-1089 15,-12-1-60-15</inkml:trace>
  <inkml:trace contextRef="#ctx0" brushRef="#br1" timeOffset="191989.22">20221 12830 7319 0,'0'0'376'0,"0"0"-324"0,0 0 280 16,2 45-219-16,-4-16-113 0,-3 3 0 16,-1 0 0-16,-2-2 0 0,-2 4 0 15,-1-1 0-15,-1 0 0 16,-5-1 0-16,-1-3 0 0,3-5 0 15,3-7 0-15,2-6 0 0,10-7 0 16,0-2 0-16,0-1 0 16,6-1 0-16,12 0 0 0,13-6 0 15,13-2 0-15,3-2 0 0,1 2 0 16,-1 0 0-16,1-1 0 0,-7 1 0 16,-4 1 0-16,-5-1-1325 15,-12 2-256-15,-7 0-348 0</inkml:trace>
  <inkml:trace contextRef="#ctx0" brushRef="#br1" timeOffset="192161.32">20464 13009 6803 0,'0'0'1080'0,"-2"64"-771"0,-6-21-309 16,-2 5 0-16,-7 3 0 0,7 3 0 15,0-3 0-15,3-6 0 16,7-8 0-16,7-6 0 0,7-10 0 15,1-9-341-15,-1-8-2988 0</inkml:trace>
  <inkml:trace contextRef="#ctx0" brushRef="#br1" timeOffset="192893.45">21513 12566 3645 0,'0'0'2085'0,"14"52"-820"0,-4-17-521 0,1 1-291 0,-1 2-453 16,-6 0 0-16,6-4 0 0,-5-4 0 15,1-5 0-15,-2-7 0 0,2-7 0 16,-4-2 0-16,2-7 0 0,-4-1 0 16,7-1 0-16,-3-8 0 0,10-15 0 15,-1-7 0-15,-3-6 0 16,0-3 0-16,1 3 0 0,-1 2 0 15,0 6 0-15,-2 6 0 0,1 10 0 16,-5 12 0-16,0 14-45 0,-4 14-83 16,0 10 120-16,-4 6 8 15,0-4 4-15,0-1-4 0,2-3 8 16,-1-6-8-16,3-7 48 0,0-6-44 16,7-9 16-16,3-5 8 15,2-4 0-15,3-8 13 0,1-9-41 16,-1-7 0-16,1-4 0 0,1-6 0 15,0 2 0-15,-1 1 0 0,-1 2 0 16,-5 7 0-16,0 7 0 0,-10 4 0 16,4 8 0-16,-2 2 0 0,-2 2 0 15,0 3 0-15,5 6 0 0,-1 10 0 16,0 8 0-16,-2 3 0 0,-2 2 0 16,0-1 0-16,2-5 0 0,0-2 0 15,0-3 0-15,4-2 0 16,-4-4-997-16,0-5-844 0,-2-3-1064 0</inkml:trace>
  <inkml:trace contextRef="#ctx0" brushRef="#br1" timeOffset="193158.37">22098 12678 7631 0,'0'0'561'0,"0"0"-561"0,0 0 0 15,0 0 0-15,0 0 0 0,-11 58 0 16,11-16 0-16,0 3 0 0,6-6 0 16,5-7 0-16,-1-5 0 0,11-5 0 15,1-7 0-15,3-7 0 0,0-5 0 16,2-3 0-16,-2-12 0 0,0-6 0 16,-5-7 0-16,1-5 0 0,-7-4 0 15,-3-3 0-15,-5-3 0 16,-6 0 0-16,0 0 0 0,-4 3 0 15,-4 5 0-15,1 11 0 0,-1 4-1906 0</inkml:trace>
  <inkml:trace contextRef="#ctx0" brushRef="#br1" timeOffset="193392.09">22575 12128 7747 0,'0'0'445'0,"0"0"-445"0,0 0 0 16,0 0 0-16,4 36 0 0,-4 19 0 15,0 12 0-15,0 10 0 0,0-2 0 16,2-3 0-16,2-1 0 0,3 1 0 16,-1-4 0-16,0-6 0 0,-2-9 0 15,6-8 0-15,-3-8 0 16,-3-16 0-16,2-9-1393 0,0-12-2873 0</inkml:trace>
  <inkml:trace contextRef="#ctx0" brushRef="#br1" timeOffset="193801.25">23024 12005 7223 0,'0'0'424'0,"0"0"-48"0,-52 71-207 0,31-21-169 0,7 6 0 16,3 2 0-16,7-1 0 0,4 0 0 15,4-1 0-15,3-2 0 16,-1-2 0-16,0 0 0 0,-2-4 0 15,-2-1 0-15,-2-5 0 0,-2-7 0 16,-2-9-561-16,-6-9-1416 0</inkml:trace>
  <inkml:trace contextRef="#ctx0" brushRef="#br1" timeOffset="193925.2">22813 12590 6911 0,'0'0'976'0,"39"-25"-671"0,-16 15-305 15,-7 3 0-15,-1 3 0 0,-3 1 0 16,5-1 0-16,1 0 0 0,3-5 0 16,-4 1-1686-16,-1-1-959 0</inkml:trace>
  <inkml:trace contextRef="#ctx0" brushRef="#br1" timeOffset="194079.28">23117 12683 6811 0,'-13'48'516'0,"1"-1"-136"0,1 3 105 16,5-10-485-16,6-7 0 0,0-4 0 16,4-8-37-16,1-6-443 0,-3-6-1749 15,0-7-860-15</inkml:trace>
  <inkml:trace contextRef="#ctx0" brushRef="#br1" timeOffset="194191.27">23201 12144 6727 0,'0'0'0'0,"0"0"-44"16,9-36-68-16,-9 35-505 0,0 2 57 15,2 3-1245-15,-2 8-4 0</inkml:trace>
  <inkml:trace contextRef="#ctx0" brushRef="#br1" timeOffset="194670.4">23181 13471 5626 0,'0'0'848'0,"-2"33"-475"0,2-23 403 15,2-9-716-15,2-2-20 16,0-7 52-16,-2-9-80 0,4-5-4 15,-2-6-8-15,0-5-48 0,-1-1 48 16,-3-8-8-16,0-5 16 16,0-5-8-16,2-4 20 0,2 0 0 15,4 2-8-15,4 4 124 0,3 5 16 16,1 5-87-16,1 7-65 0,0 4 0 16,-9 2 0-16,6 2 0 0,-1 0 0 15,-3 0 0-15,2-1 0 16,3 0 0-16,-3 0 0 0,3 3 0 15,-1 4 0-15,-1 5 0 0,-1 7 0 16,0 5 0-16,1 4 0 0,-3 10 0 16,-4 4 0-16,1 6 0 0,-5 3 0 15,0 2 0-15,-2 4 0 0,-2 2 0 16,-3 3 0-16,-3 0 0 0,-4 1 0 16,-3-3 0-16,1-3 0 0,-3-3 0 15,3-6 0-15,1-3 0 16,-1-7 0-16,4-7 0 0,1-7 0 15,1-13-1009-15,2 2-736 0,0-8-736 0</inkml:trace>
  <inkml:trace contextRef="#ctx0" brushRef="#br1" timeOffset="194968.23">23805 12103 7683 0,'0'0'348'0,"-6"49"-216"0,0-6-103 16,-1 5-29-16,5 7 0 15,2-1 0-15,0 2 0 0,2 1 0 16,-2 0 0-16,-2 1 0 0,-6 0 0 16,-6-2 0-16,-3-2 0 15,-2-4 0-15,-1-6-237 0,3-14-1580 16,5-9-996-16</inkml:trace>
  <inkml:trace contextRef="#ctx0" brushRef="#br1" timeOffset="195184.35">23890 12836 6899 0,'0'0'1293'0,"35"-40"-1293"16,-17 10 0-16,3-2 0 0,-4 1 0 15,-1-2 0-15,-3 0 0 0,-7 4 0 16,-2 3 0-16,-2 6 0 0,-2 6 0 16,-8 9 0-16,-9 6 0 0,-6 16 0 15,-10 10 0-15,-4 12 0 16,-6 10 0-16,-1 3 0 0,5 0 0 15,6-1 0-15,12-3 0 0,11-8 0 16,12-6-1413-16,17-11 336 16,-1-9-171-16,15-8-1630 0</inkml:trace>
  <inkml:trace contextRef="#ctx0" brushRef="#br1" timeOffset="195465.35">24336 12661 7111 0,'0'0'840'0,"-56"-10"-599"0,21 10-241 16,0 10 0-16,-2 0 0 0,4 3 0 16,4 3 0-16,8-5 0 0,5 0 0 15,14 1 0-15,2 1 0 0,14-1 0 16,9 1 0-16,8-1 0 0,8-1 0 16,2-2 0-16,5 0 0 0,-5 1 0 15,-1 1 0-15,-12 2 0 16,-9-1 0-16,-4 1 0 0,-15 2 0 15,-9 2 0-15,-9 0 0 0,-11 3 0 16,-6 0 0-16,-3-2 0 16,-1-3 0-16,6-6 0 0,4-4 0 15,6-5 0-15,9-5-401 0,10 0-2040 16,4-9-2401-16</inkml:trace>
  <inkml:trace contextRef="#ctx0" brushRef="#br1" timeOffset="196305.72">25304 12754 2853 0,'0'0'228'0,"0"0"-192"15,20-33 32-15,-11 25-52 0,3 2-16 16,-4-1-44-16,1 3-232 15,-5 2 104-15,0-1 52 0,0 2 92 16,-2 0 28-16,0 1 80 0,0-1 592 16,-2 0 48-16,0-2-7 0,-2 0 307 15,-2-5-292-15,0-4 113 0,-4-10 16 16,-5-3-857-16,1-2 0 0,-1 1 0 16,-1 6 0-16,-1 7 0 0,-3 8 0 15,-3 5 0-15,-2 16 0 16,-1 10 0-16,-3 8 0 0,2 7 0 15,6 6 0-15,7 0 0 0,8-2 0 16,12-5 0-16,11-4 0 0,14-9 0 16,10-9 0-16,9-10 0 15,-1-8 0-15,1-8 0 0,-8-8 0 16,-5-4 0-16,-12-1 0 0,-13-3 0 16,-10 2 0-16,-6-2 0 0,-10 4 0 15,-7-2 0-15,-4 0 0 16,-5 0 0-16,1 0 0 0,0 0 0 15,4-1 0-15,6 2 0 0,7 0-109 16,10 1-811-16,6-1 151 0,13 0-999 16,0 7 111-16</inkml:trace>
  <inkml:trace contextRef="#ctx0" brushRef="#br1" timeOffset="196594.44">25975 12002 5674 0,'-18'-40'488'0,"-5"1"157"16,-4-1 451-16,-4 9-807 0,-6 5-289 16,0 4 0-16,-7 4 0 0,3 4 0 15,2 7 0-15,4 3 0 16,6 4 0-16,2 2 0 0,4 5 0 16,4 3 0-16,3 5 0 0,4 4 0 15,5 7 0-15,7 7 0 0,4 8 0 16,9 8 0-16,-13-49 0 15,47 123 0-15,-20-52 0 0,2 2 0 16,-4 3 0-16,-4 1 0 0,-5-1 0 16,-1-2 0-16,-7-3 0 0,0-5 0 15,-4-2 0-15,-2-7 0 0,-2-7 0 16,-4-10 0-16,-6-8 0 0,-2-12-1625 16,-1-9-721-16,-1-11-1875 0</inkml:trace>
  <inkml:trace contextRef="#ctx0" brushRef="#br1" timeOffset="196730.23">25446 12655 7191 0,'0'0'396'16,"56"-26"209"-16,-8 9-605 15,5 5 0-15,7-1 0 0,-2 4 0 16,2 0 0-16,-2 0 0 0,-13-1-1289 16,-1-3-1729-16</inkml:trace>
  <inkml:trace contextRef="#ctx0" brushRef="#br1" timeOffset="197485.4">27226 12510 5634 0,'0'0'1081'0,"0"-40"-217"0,0 17-251 0,-8 6-613 0,0 1 0 16,-9 0 0-16,0 5 0 0,-5 4 0 15,-3 7 0-15,0 6 0 0,2 9 0 16,-1 12 0-16,-1 7 0 0,6 5 0 16,3 4 0-16,9 3 0 15,7 0 0-15,9-4 0 0,7-5 0 16,11-9 0-16,8-13 0 0,7-9 0 16,7-11 0-16,1-14 0 0,-1-6 0 15,-11 1-533-15,-5-3-3201 0</inkml:trace>
  <inkml:trace contextRef="#ctx0" brushRef="#br1" timeOffset="197690.49">27360 11822 8051 0,'0'0'141'0,"0"0"-141"0,0 0 0 15,-20 42 0-15,5 0 0 0,-1 15 0 16,-1 10 0-16,5 4 0 15,6 10 0-15,1-2 0 0,5 3 0 16,7-4 0-16,1-4 0 0,4-7 0 16,7-6 0-16,2-8 0 15,3-13 0-15,-5-12 0 0,-5-9-2646 0</inkml:trace>
  <inkml:trace contextRef="#ctx0" brushRef="#br1" timeOffset="203600.62">24059 7676 2745 0,'0'0'2613'0,"0"0"-1933"0,-33 20 81 15,23-8-225-15,4 2-204 0,-3 5 168 16,3 5-475-16,0 3-25 0,2 9 0 15,2 5 0-15,0 9 0 0,2 11 0 16,0 5 0-16,-2 11 0 16,-3 7 0-16,1 8 0 0,-2 6 0 15,0 6 0-15,-4 7 0 0,5 9 0 16,-3 2 0-16,2 6 0 0,-4 5 0 16,-1 4 0-16,1 7 0 15,-4 1 0-15,-3 2 0 0,-4 2 0 16,-4-1 0-16,-1 0 0 0,-5-2 0 15,-2-2 0-15,-3-7 0 0,-1-4 0 16,2-7 0-16,2-11 0 16,2-7 0-16,2-11 0 0,4-15 0 15,5-14 0-15,5-14 0 0,7-17 0 16,4-15 0-16,4-13 0 0,4-9-2594 16,6-25-3004-16</inkml:trace>
  <inkml:trace contextRef="#ctx0" brushRef="#br1" timeOffset="204080.49">23832 7556 6258 0,'0'0'0'0,"0"0"-4"0,56-29 4 0,-32 22 208 15,7 0 265-15,3-1-233 16,5 0-60-16,8 1-40 0,7-2-136 15,6-1 24-15,4-2-20 0,4 0-8 16,1-2 0-16,-5 1 0 0,-4-1-64 16,-7-2-28-16,-3 2 68 0,-9 1-4 15,-1 0 24-15,-12 6-224 16,-11 1-208-16,-7 4-285 0,-10 2-1540 0</inkml:trace>
  <inkml:trace contextRef="#ctx0" brushRef="#br1" timeOffset="204488.56">24533 7555 4566 0,'0'0'836'0,"0"0"-320"15,0 0 501-15,39 27-569 0,-33-9-168 16,0 7 164-16,-6 6-359 0,0 2-85 16,0 9 0-16,-6 3 0 0,2 4 0 15,-2 5 0-15,-3 5 0 16,1 5 0-16,0 4 0 0,0 3 0 15,-1 6 0-15,-1 1 0 0,0 4 0 16,-1 2 0-16,-1 4 0 0,-2 5 0 16,-3 6 0-16,0 0 0 0,-3 3 0 15,-3 3 0-15,2 2 0 16,-1 6 0-16,-1-1 0 0,4 0 0 16,5 1 0-16,1-3 0 0,7 0 0 15,0 2 0-15,2-3 0 0,-2-4 0 16,4 2 0-16,-3-2 0 0,1 1 0 15,0-3 0-15,0-1 0 0,2-6 0 16,0-2 0-16,2-3 0 16,0-4 0-16,-2-5 0 0,0-8 0 15,2-8 0-15,-2-9 0 0,2-9 0 16,0-11 0-16,2-8 0 16,4-13 0-16,0-9-745 0,-2-5-1292 15,-2-12-1168-15</inkml:trace>
  <inkml:trace contextRef="#ctx0" brushRef="#br1" timeOffset="204742.52">23536 11308 7639 0,'0'0'553'0,"0"0"-553"0,56 7 0 0,-13-6 0 0,13-1 0 15,6 0 0-15,11-1 0 0,5-4 0 16,9 0 0-16,4-3 0 16,4-4-149-16,-21 2-1564 0,-5-7-1056 15</inkml:trace>
  <inkml:trace contextRef="#ctx0" brushRef="#br1" timeOffset="205611.49">27154 7552 2641 0,'0'0'3441'0,"0"0"-2404"16,0 0-609-16,0 0-96 0,0 0-192 15,-25 40-128-15,15-2-12 0,-3 8 36 16,7 3-24-16,4-1-4 0,2 8 88 15,2 6-87-15,4 8-9 0,-2 10 0 16,-2 11 0-16,-2 7 0 16,0 5 0-16,-4 6 0 0,-4 6 0 15,0 6 0-15,-1 7 0 0,5 2 0 16,-2 2 0-16,4 4 0 0,0 4 0 16,0-1 0-16,0 4 0 0,-2 0 0 15,-3 1 0-15,1-1 0 16,-2-3 0-16,0-1 0 0,-1-3 0 15,-3-4 0-15,0-5 0 16,-3-5 0-16,3-6 0 0,-1-5 0 16,1-9 0-16,6-8 0 0,-2-15 0 15,3-10 0-15,5-14 0 0,0-16 0 16,0-14 0-16,2-15 0 0,1-8-1654 16,1-14-2495-16</inkml:trace>
  <inkml:trace contextRef="#ctx0" brushRef="#br1" timeOffset="206251.55">27009 7425 5766 0,'0'0'308'0,"33"14"193"16,-2-7-77-16,8 0-112 0,11 0 96 16,10-2-176-16,4 0-36 15,6-3-151-15,3 3-45 0,1-4 0 16,-2 0 0-16,3-1-245 0,-3 0-63 16,-2-1-112-16,-5 1 32 0,-18 0-205 15,-10 0-1796-15</inkml:trace>
  <inkml:trace contextRef="#ctx0" brushRef="#br1" timeOffset="206921.54">27842 7476 2877 0,'0'0'488'16,"0"0"-152"-16,0 0 581 0,0 0-157 16,0 0-24-16,0 0 261 0,0 0-417 15,0 0-120-15,0 0-419 16,0 0-41-16,-4 29 0 0,4-5 0 0,0 8 0 16,0 4 0-16,0 3 0 15,4 1 0-15,2 3 0 0,3 1 0 16,-3 3 0-16,2 4 0 0,-2 5 0 15,-2 4 0-15,0 4 0 0,1 5 0 16,-3 2 0-16,0 4 0 0,-2 2 0 16,0 1 0-16,-4 4 0 15,-5 3 0-15,1 5 0 0,-2 1 0 0,-3 3 0 16,3-1 0-16,-2 2 0 16,1 0 0-16,3 5 0 0,-2 0 0 15,1-1 0-15,3 2 0 0,2-3 0 16,4 3 0-16,0 3 0 15,0 0 0-15,2-1 0 0,4-3 0 16,-2 0 0-16,3-2 0 16,3 1 0-16,-2-7 0 0,3-2 0 15,-1-4 0-15,0-5 0 0,3-3 0 16,-1-2 0-16,0-5 0 0,-1-5 0 16,-3-7 0-16,-2-8 0 0,-2-9 0 15,-4-8 0-15,0-9 0 0,-2-9 0 16,-6-4 0-16,-4-5 0 0,-1-2 0 15,-3 1-745-15,5-3-492 16,-1 1-1660-16</inkml:trace>
  <inkml:trace contextRef="#ctx0" brushRef="#br1" timeOffset="207269.61">27156 11409 7371 0,'35'10'821'0,"10"-6"-821"0,13-2 0 0,8-4 0 0,11-10 0 15,4-6 0-15,5-4 0 0,-22 2 0 16,0-3-917-16</inkml:trace>
  <inkml:trace contextRef="#ctx0" brushRef="#br1" timeOffset="210981.6">24475 8382 1772 0,'0'0'2101'0,"0"0"-1316"0,0 0 291 15,0 0-348-15,0 0-275 0,0 0 139 16,0 0-376-16,0 0-20 0,0 0 77 15,-13-15-273-15,11 15 0 0,2 0 0 16,0 0 0-16,0 0 0 0,0-1 0 16,0 1 0-16,0 0 0 0,0 0 0 15,0 0 0-15,0 0 0 16,0 0 0-16,0 0 0 0,0 0 0 16,0 0 0-16,0 0 0 0,0 0 0 15,0 0 0-15,0 0 0 0,0 0 0 16,0 0 0-16,0 0 0 15,0 0 0-15,0 0 0 0,0 0 0 16,0 0 0-16,0 0 0 0,0 0 0 16,0 0 0-16,0 0 0 0,0 0 0 15,0 0 0-15,0 0 0 16,0 0 0-16,0 0 0 0,0 0 0 16,0 0 0-16,0 0 0 0,0 0 0 15,0-1 0-15,0 0 0 0,0-1 0 16,2 0 0-16,-2 2 0 0,0 0 0 15,0 0 0-15,0 0 0 0,0 0 0 16,0 0 0-16,0 0 0 0,0 0 0 16,0 0 0-16,0 0 0 0,0 0 0 15,0 0 0-15,0 0 0 16,0 0 0-16,0 0 0 0,0 0 0 16,0 0 0-16,0 0 0 0,0 0 0 15,0 0 0-15,0 0 0 0,0 0 0 16,0 0 0-16,2 0 0 15,0 0 0-15,3 0 0 0,-3-1 0 16,2 0 0-16,-2 1 0 0,2-1 0 16,-2 1 0-16,0-1 0 0,2 1 0 15,-2 0 0-15,2 0 0 16,1 0 0-16,-1-1 0 0,0 1 0 16,-4-1 0-16,6 1 0 0,-2-1 0 15,-4 1 0-15,6-2 0 0,-1 2 0 16,-3-2 0-16,2 0 0 0,0 2 0 15,0-2 0-15,0 0 0 0,2 0 0 16,-2 0 0-16,3-1 0 0,-1 1 0 16,0 0 0-16,-2 1 0 0,2-1 0 15,-4 1 0-15,1 1 0 16,-1-1 0-16,0 1 0 0,-2 0 0 16,2-1 0-16,0 1 0 0,0 0 0 15,2 0 0-15,0-1 0 0,0 1 0 16,0 0 0-16,1-1 0 15,-1 1 0-15,0 0 0 0,0-1 0 16,2 0 0-16,-2 1 0 0,0-1 0 16,3 1 0-16,-3-1 0 0,0 1 0 15,-2 0 0-15,2 0 0 16,0 0 0-16,0 0 0 0,3 0 0 16,-5 0 0-16,4 0 0 0,-4 0 0 15,4 0 0-15,-4 0 0 0,2 0 0 16,0-1 0-16,-2 1 0 0,3-1 0 15,-3 1 0-15,0 0 0 0,0 0 0 16,-2 0 0-16,2 0 0 0,0 0 0 16,-2 0 0-16,2 1 0 0,-2 0 0 15,2 0 0-15,0-1 0 16,2 0 0-16,-2 0-185 0,0 0-1211 16,3-7-4179-16</inkml:trace>
  <inkml:trace contextRef="#ctx0" brushRef="#br1" timeOffset="-213906.94">24355 9457 1876 0,'0'0'1905'15,"0"0"-1116"-15,0 0-333 0,0 0-128 16,0 0 48-16,0 0 124 0,0 0-372 16,0 0-128-16,29-15-4 15,-23 12-384-15,-2-1-44 0,2 1-484 16,-4 0 23-16,2-1-255 0</inkml:trace>
  <inkml:trace contextRef="#ctx0" brushRef="#br1" timeOffset="-213769.48">24411 9481 2197 0,'0'0'1068'0,"0"0"-1068"16,0 0-24-16,0 0-372 0,0 0 136 16,0 0-521-16,0 0-611 0</inkml:trace>
  <inkml:trace contextRef="#ctx0" brushRef="#br1" timeOffset="-211956.16">24295 9415 816 0,'0'0'1248'0,"0"0"-775"0,0 0 443 16,0 0-392-16,0 0-160 0,0 0-63 16,0 0-189-16,0 0 0 0,0 0 196 15,-4-6-92-15,6 5 4 0,-2 0 128 16,2 0-184-16,0-1-16 0,0 1 40 15,0 1-108-15,2-1 5 0,-2 0 71 16,2 1-92-16,3-1 12 0,-3 0 4 16,0 0-72-16,2 0 12 0,2 1 0 15,3 0-12-15,-1 0-8 16,4-1 0-16,1 1 4 0,-1 0-4 16,1 0 28-16,-3 0-24 0,1 0 32 15,1-2 76-15,1 1-80 0,1 0 20 16,1-1 12-16,-3 2-60 15,5-1 8-15,-5 1-12 0,1 0 4 16,-5 0-4-16,5 0 0 0,-3 1 8 16,-4 2-8-16,-2-1 24 15,3-1-20-15,-1 1 44 0,6-1 108 16,3-1-56-16,2 0 28 0,-1-2 12 16,-1 1-140-16,-1-2 12 0,1 0-12 15,-3 3 8-15,-3 0-8 0,-3 0 0 16,-4 0 0-16,0 0 0 0,2 0 0 15,1 0 4-15,-3 2-4 0,2 0 16 16,2-1 0-16,0 0-4 0,5-1 88 16,1 0-91-16,-1 0-9 0,-1-3 0 15,0 1 0-15,3 1 0 16,-1 0 0-16,3 0 0 0,-1 1 0 16,-1 0 0-16,-3 0 0 0,1 0 0 15,-1 0 0-15,-2 0 0 0,-1 1 0 16,1-1 0-16,-2 0 0 15,3 0 0-15,-1 0 0 0,-2-2 0 16,-4 0 0-16,3 1 0 0,-3 0 0 16,2 1 0-16,-2-1 0 15,2-2 0-15,-4 2 0 0,5-1 0 16,-3 0 0-16,0-1 0 0,0 1 0 16,4-2 0-16,3 2 0 0,3-3 0 15,3 0 0-15,1 2 0 0,-1-1 0 16,-3 2 0-16,1-2 0 0,-1 2 0 15,1-2 0-15,-1 2 0 0,-4 1 0 16,-1-2 0-16,-3 1 0 0,-2 1 0 16,4-1 0-16,3-2 0 0,1-1 0 15,5-2 0-15,-5 1 0 16,2 2 0-16,-1-2 0 0,-1 1 0 16,5 0 0-16,-3-1 0 0,3-1 0 15,1 2 0-15,-1-1 0 0,2 0 0 16,-1-1 0-16,-1 1 0 15,1 0 0-15,-3-1 0 0,1 0 0 16,1 0 0-16,-1 0 0 0,-1 0 0 16,-1-2 0-16,1 1 0 15,1 0 0-15,-1 0 0 0,1-1 0 16,1 1 0-16,-1-1 0 0,-1 0 0 16,-1 1 0-16,1 1 0 0,-1-1 0 15,-1 1 0-15,-1-2 0 0,-2 2 0 16,1-1 0-16,1-2 0 0,-2 2 0 15,3-2 0-15,1 1 0 0,3-3 0 16,-1 2 0-16,3 0 0 0,-2-2 0 16,-1 2 0-16,-1 0 0 0,-3-2 0 15,0 3 0-15,1-1 0 16,-5 1 0-16,-2 2 0 0,3-2 0 16,1 1 0-16,2-3 0 0,3-2 0 15,3 1 0-15,-1 1 0 0,4-2 0 16,-1 1 0-16,3-1 0 15,0 1 0-15,-1-1 0 0,-1 0 0 16,0 1 0-16,-3-1 0 0,1 1 0 16,0-2 0-16,-3 2 0 0,3-1 0 15,-3 1 0-15,1-1 0 16,-1 1 0-16,1 1 0 0,1-2 0 16,1 0 0-16,2 0 0 0,-1 0 0 15,3 0 0-15,2 0 0 0,0 0 0 16,2 0 0-16,4 0 0 0,0 2 0 15,0 1 0-15,2 1 0 0,0 1 0 16,0-1 0-16,4 0 0 0,2 2 0 16,3 0 0-16,1 1 0 0,-2-3 0 15,-1 2 0-15,-7 0 0 16,-6-1 0-16,-9 0 0 0,-3 2 0 16,-9 1 0-16,-2 0 0 0,-4 1 0 15,-2-4 0-15,-6 1 0 0,-5 0 0 16,-1 4 0-16,-1 3-309 15,5 2-907-15,4 0-2682 0</inkml:trace>
  <inkml:trace contextRef="#ctx0" brushRef="#br1" timeOffset="-209744.1">25304 9755 6026 0,'0'0'877'0,"0"0"-181"0,0 0-103 16,0 0-593-16,0 0 0 0,0 0 0 15,-36 19 0-15,26 13 0 0,6 6 0 16,2 8 0-16,2 3 0 0,0 3 0 16,0 0 0-16,0-1 0 15,0-1 0-15,-4-1 0 0,-4-5 0 16,1-3 0-16,1-8 0 0,0-3 0 16,4-11 0-16,0-6-677 15,2-8-708-15,0-5-2344 0</inkml:trace>
  <inkml:trace contextRef="#ctx0" brushRef="#br1" timeOffset="-209070.92">25314 9716 5562 0,'0'0'832'0,"21"-40"-363"16,-5 16-5-16,5 1 4 0,0 4-180 15,-3 3-179-15,1 4-109 0,-1 4 0 16,-3 3 0-16,-1 4 0 16,3 1 0-16,-1 7 0 0,1 4 0 15,-3 3 0-15,1 1 0 0,-5 3 0 16,0 0 0-16,-5 0 0 0,-5-3 0 16,0 3 0-16,-11-1 0 0,-5 1 0 15,-9 1 0-15,-8 0 0 0,-6 3 0 16,-5-2 0-16,-1-2 0 0,3-1 0 15,11-4 0-15,4-2 0 0,15-5 0 16,6-2 0-16,6-3-37 0,16-5-1768 16,-1-1-232-16,8-5-1864 0</inkml:trace>
  <inkml:trace contextRef="#ctx0" brushRef="#br1" timeOffset="-208419.49">26019 9333 4950 0,'0'0'436'0,"0"0"-44"0,0 0 417 16,0 0-549-16,0 0 48 0,0 0 232 16,0 0-232-16,0 0-119 0,0 0-189 15,0 0 0-15,-39 49 0 16,14-5 0-16,-6 9 0 0,-4 3 0 16,-1 0 0-16,3 4 0 0,0 3 0 15,4-2 0-15,9-1 0 16,5-6 0-16,11-8 0 0,4-5 0 15,10-7 0-15,11-7 0 0,6-8 0 16,6-7 0-16,4-8 0 16,0-4 0-16,-3-5-649 0,-8-2-1664 15,-5-6-973-15</inkml:trace>
  <inkml:trace contextRef="#ctx0" brushRef="#br1" timeOffset="-208218.32">26042 9653 7335 0,'0'0'424'0,"0"0"9"15,2 39-433-15,10-20 0 0,3 3 0 16,1-1 0-16,3 0 0 0,3 3 0 16,5-1 0-16,2 0 0 0,2-1 0 15,-6-6 0-15,-4 1 0 16,-7-8 0-16,-6 0 0 0,-5-6 0 15,-1-2-741-15,-2-1-3305 0</inkml:trace>
  <inkml:trace contextRef="#ctx0" brushRef="#br1" timeOffset="-208054.07">26219 9671 6567 0,'-37'13'748'0,"4"4"129"15,-4 4-877-15,-2 4 0 0,3 1 0 16,3 0 0-16,7-1 0 0,7-2 0 16,6-3 0-16,9-3 0 15,4-5-785-15,0-3-888 0,7-8-784 0</inkml:trace>
  <inkml:trace contextRef="#ctx0" brushRef="#br1" timeOffset="-207789.52">26387 9386 6342 0,'0'0'817'0,"0"0"179"15,0 0-959-15,25 39-37 0,-21-3 0 16,-4 9 0-16,0 5 0 0,0 1 0 15,-2 0 0-15,2 2 0 0,-2-3 0 16,-3 0 0-16,-3-5 0 0,-8-2 0 16,-13-5 0-16,-6-4 0 15,-9-8 0-15,3-6 0 0,-3-9 0 16,13-8-117-16,5-5-2684 0</inkml:trace>
  <inkml:trace contextRef="#ctx0" brushRef="#br1" timeOffset="-172983.88">12787 8585 1616 0,'0'0'464'0,"0"0"1285"0,39-49-1517 16,-18 29-76-16,4-3 57 0,-2 0-129 15,6-1 8-15,0 0 88 16,0-2-76-16,4 0 52 0,2-3 136 16,2-1-176-16,0 1-32 0,7-2-40 15,3 0-44-15,-1-2 0 0,1-3-80 16,1-1-80-16,5-2 28 0,5-4-60 15,4-4 56-15,2-1 36 0,5-4-116 16,7-5 60-16,-2-6 116 0,11-2 27 16,0-8 17-16,10-5-4 15,4-1 13-15,1-5-9 0,5-2-4 16,0 1 0-16,1-4-17 0,3-3 17 16,5-2 0-16,-2 2-136 0,-1 3-192 15,-7 2-500-15,-24 24 16 0,-7-1-817 16</inkml:trace>
  <inkml:trace contextRef="#ctx0" brushRef="#br1" timeOffset="-172410.53">13341 8107 2225 0,'35'-28'780'0,"7"-4"-336"16,7-7-224-16,-1-1 68 0,8-4 129 15,2-2-325-15,10-4 0 0,0-6 108 16,2-4-112-16,9-8-4 0,8-5 20 16,4-7-96-16,8-4 20 0,6-4-28 15,7-4 0-15,4-7-12 16,3-1-36-16,8-6 0 0,-1 0 24 16,10 1 16-16,-4-3-12 0,9 0 20 15,0 2 0-15,-3 0 8 0,5 4-8 16,-3 3 12-16,3-2-8 0,-1 4-4 15,-1-2 0-15,0 2-28 0,-5 5-4 16,-8 3-224-16,2 2 12 0,-10 3 27 16,-4 6-219-16,-8 3-28 15,-32 23-132-15,-12 2-1545 0</inkml:trace>
  <inkml:trace contextRef="#ctx0" brushRef="#br1" timeOffset="-171835.53">14947 6906 2837 0,'0'0'1272'0,"44"-34"-763"0,-13 10-413 0,0 0-40 0,2-5-4 15,6-2-36-15,5-4 92 0,7-5 264 16,7-5-184-16,6-6-68 0,4-6 44 16,7-4-128-16,7-6-28 0,3-4 16 15,8-4-8-15,6-3-16 0,3-5 44 16,9-5-4-16,5-4 28 16,2-5 76-16,4-2-112 0,4-1 48 15,0 1 20-15,4-3-80 0,-1 0 24 16,5-1 44-16,-2-2-80 0,0 5 25 15,1-3-5-15,1-2-12 0,-2 2-16 16,7-2 0-16,-5-1 0 16,3 3 0-16,1 2 4 0,-3 0-4 15,-3 3-4-15,-10 4-105 0,-2 5-171 16,-5 5-16-16,-9 7-116 0,-11 6 184 16,-10 7 80-16,-15 7-32 0,-10 9 92 15,-8 7 88-15,-17 8-12 0,-12 9 8 16,-9 8-96-16,-12 6-749 0,-2 5-235 15,-6 2-761-15</inkml:trace>
  <inkml:trace contextRef="#ctx0" brushRef="#br1" timeOffset="-171510.69">17116 5105 5922 0,'0'0'332'0,"64"-44"-240"0,-10 6-68 0,3-10-8 15,10-7-12-15,7-9 52 16,11-8-48-16,8-9 101 0,12-9 115 0,13-7-56 15,12-9-12-15,19-7 20 16,2-6-156-16,10-5-4 0,5-3-12 16,-1 0-4-16,0-1 0 0,3 1-148 15,-1 4 24-15,-6 3 68 0,-8 9-152 16,-6 1-381-16,-41 29-503 0,-9 1-2722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13:24.27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
  </inkml:definitions>
  <inkml:trace contextRef="#ctx0" brushRef="#br0">8643 3777 3493 0,'0'0'2421'16,"0"0"-1736"-16,0 0 227 0,0 0-408 15,0 0-327-15,0 0-177 0,0 0 0 16,47-13 0-16,7 12 0 16,18 0 0-16,17 1 0 0,8 0 0 15,13 0 0-15,-1 0 0 0,3 0 0 16,-7-2 0-16,-1 1 0 0,-15-1 0 16,-11 1 0-16,-14 0 0 0,-22-2-2738 15,-11 0-2472-15</inkml:trace>
  <inkml:trace contextRef="#ctx0" brushRef="#br0" timeOffset="753.38">10261 3481 4910 0,'0'0'1032'0,"0"0"-319"0,0 0 243 16,0 0-600-16,0 0-131 15,-45-15-225-15,24 11 0 0,2 4 0 16,-1-2 0-16,-1 0 0 0,-4 1 0 16,3 1 0-16,-3 1 0 0,-2 5 0 15,2 4 0-15,6 1 0 0,1 3 0 16,12 0 0-16,2 0 0 16,4 2 0-16,8 1 0 0,4 0 0 15,3 1 0-15,5 1 0 0,3-1 0 16,4 1 0-16,2-2 0 0,-6 0 0 15,3 1 0-15,-5-4-205 16,-6-2 17-16,-5 1 152 0,-4-5 20 16,-6-1 20-16,0 3-4 0,-14 0 212 15,-5 2-80-15,-6 2-35 0,-6-3-97 16,0-4 0-16,2 0 0 0,0-4 0 16,7-3 0-16,1 0 0 0,7-6 0 15,3-2-157-15,9-2-259 0,2-3-949 16,6 0-3-16,1 2-413 0</inkml:trace>
  <inkml:trace contextRef="#ctx0" brushRef="#br0" timeOffset="910.54">10319 3498 6194 0,'0'0'1269'0,"0"0"-797"16,0 0-215-16,-27 42-257 15,7-7 0-15,-5 6 0 0,8-1 0 16,7-3 0-16,4-5 0 0,6-2 0 15,2-7 0-15,8-3 0 0,9-7 0 16,-7-5-1153-16,-2-8-3033 0</inkml:trace>
  <inkml:trace contextRef="#ctx0" brushRef="#br0" timeOffset="1048.88">10418 3174 6915 0,'0'0'20'15,"0"0"-32"-15,0 0 12 0,-14 43-20 16,10-15-1341-16,4-3-460 0,-2 1-1540 0</inkml:trace>
  <inkml:trace contextRef="#ctx0" brushRef="#br0" timeOffset="1281.55">10400 3799 6230 0,'0'0'893'16,"0"0"-217"-16,0 0-283 0,0 0-393 15,24-61 0-15,-3 21 0 0,0-3 0 16,0 4 0-16,-5 11 0 0,-4 10 0 16,-1 6 0-16,-3 9 0 15,-6 3 0-15,2 0 0 0,-4 7 0 16,0 8 0-16,-4 7 0 0,-2 2 0 16,0 1 0-16,2-3 0 0,-3 0 0 15,7-2 0-15,0-2 0 0,7-3 0 16,7-3 0-16,9-6-365 15,-7-3-1400-15,5-3-424 0</inkml:trace>
  <inkml:trace contextRef="#ctx0" brushRef="#br0" timeOffset="1701.24">10755 3704 796 0,'0'0'3473'16,"0"0"-2592"-16,0 0 55 0,0 0-435 15,11-41-145-15,-11 14 332 0,-5 1-348 16,-1 1-119-16,-4 8-221 0,4 8 0 16,-9 7 0-16,-1 5 0 15,-5 8 0-15,-4 4 0 0,2 5 0 16,3-1 0-16,5 2 0 0,9-1 0 16,6-1 0-16,0-3 0 0,15-4 0 15,-3-4 0-15,5-4 0 0,1-4 0 16,3-4 0-16,-5-3 0 15,1-3 0-15,-7-1 0 0,1 1 0 16,-5 2 0-16,-2 4 0 0,0 4 0 16,-2 0 0-16,2 4 0 0,0 11 0 15,3 12 0-15,-5 5 0 0,2 7 0 16,-4 0 0-16,0-3 0 16,-4 3 0-16,-3 1 0 0,-3-1 0 15,0 0 0-15,-13-1 0 0,-2 0 0 16,-6-2 0-16,-2-3 0 0,-4-3 0 15,2-5 0-15,2-7 0 0,8-6 0 16,4-7 0-16,9-5 0 16,8-17 0-16,8-12-401 0,6 2-1772 15,3-15-436-15</inkml:trace>
  <inkml:trace contextRef="#ctx0" brushRef="#br0" timeOffset="1877.1">11001 3137 6699 0,'0'0'164'16,"0"0"460"-16,0 0-384 0,-45 22 16 16,28 4-47-16,1 8-209 0,1 5 0 15,9 5 0-15,6 1 0 16,0 4 0-16,2 0 0 0,2 0 0 16,0 0 0-16,-4-3 0 0,0-1 0 15,-4-6 0-15,4-6 0 0,-4-2-601 16,2-11-464-16,2-3-2104 0</inkml:trace>
  <inkml:trace contextRef="#ctx0" brushRef="#br0" timeOffset="2151.96">11014 3748 5602 0,'0'0'1293'16,"0"0"-685"-16,0 0-44 0,0 0-439 15,35-28-125-15,-29 21 0 0,4-2 0 16,3-6 0-16,1-3 0 15,1 0 0-15,-3-1 0 0,-2 0 0 16,-5 0 0-16,-1 0 0 0,-4 2 0 16,-11 0 0-16,1 5 0 0,-4 5 0 15,-3 7 0-15,2 8 0 16,-1 11 0-16,-5 7 0 0,5 5 0 16,5 3 0-16,1 5 0 0,10-2 0 15,6-1 0-15,15-4 0 0,14-2 0 16,4-1 0-16,-3-10-2082 0,5-2-195 0</inkml:trace>
  <inkml:trace contextRef="#ctx0" brushRef="#br0" timeOffset="2939.46">11487 3631 4622 0,'0'0'504'15,"14"49"148"-15,-3-14 309 0,-7 0-545 16,-2 4 0-16,2-1 100 0,-2 1-411 15,-2 0-105-15,0-2 0 16,0-3 0-16,-2 0 0 0,-2-1 0 16,-2-3 0-16,0-4-157 0,-3-4-1340 15,7-7-579-15,-6-5-2174 0</inkml:trace>
  <inkml:trace contextRef="#ctx0" brushRef="#br0" timeOffset="3205.27">11477 3577 5222 0,'0'0'1673'0,"0"-38"-1181"0,8 16-56 15,4 1-67-15,3-1-369 16,5 1 0-16,7 0 0 0,0 3 0 16,4 6 0-16,0 4 0 0,-4 8 0 15,-2 2 0-15,-6 9 0 0,-5 5 0 16,-8 4 0-16,-6 5 0 0,-10 1-85 15,-9 4 85-15,-10-2 85 16,-2 1-85-16,2-3 0 0,-2-2 0 0,4-3 0 16,3-7 0-16,7-5 0 15,11-3 0-15,2-3 0 0,4-3-1093 16,0 0-264-16,10-2-600 0</inkml:trace>
  <inkml:trace contextRef="#ctx0" brushRef="#br0" timeOffset="3709.01">11805 3477 7743 0,'0'0'449'0,"-35"-7"-449"15,19 7 0-15,5 5 0 0,1 4 0 16,0 3 0-16,3 2 0 16,3 1 0-16,4 3 0 0,0 1 0 15,0 0 0-15,4 0 0 0,3-1 0 16,3-2 0-16,-4-2 0 0,2-4 0 15,-5-4 0-15,1-3 0 16,-4-2 0-16,6 0 0 0,2-1 0 0,0-5 0 16,11-7 0-16,2-5 0 15,-1-1 0-15,-1 1 0 0,-5 3 0 16,-3 5 0-16,-1 3 0 0,-6 3 0 16,-4 2 0-16,2 1 0 0,-2 0 0 15,0 0 0-15,4 4 0 0,-4 5 0 16,0 3 0-16,0 6 0 15,-4-3 0-15,-2 0 0 0,2-4 0 16,4-3 0-16,-2-3 0 0,2-2 0 16,0-1 0-16,0 0 0 0,2-2 0 15,6-8 0-15,5-8 0 0,7-7 0 16,1-1 0-16,0-3 0 0,-5 3 0 16,5 1 0-16,-5 3 0 15,-1 3 0-15,-5 5 0 0,1 5 0 16,-9 5 0-16,-2 2 0 0,0 0 0 15,0 6 0-15,0 5 0 0,0 6 0 16,0 5 0-16,-7 0 0 0,7 2 0 16,-4-5 0-16,4 0 0 15,4-2 0-15,3 0 0 0,1-3 0 16,4 1-453-16,-3-6-691 0,-1-1-1922 0</inkml:trace>
  <inkml:trace contextRef="#ctx0" brushRef="#br0" timeOffset="3981.76">12200 3666 6458 0,'0'0'1073'0,"0"0"-581"16,31-43-323-16,-18 27-169 0,5-2 0 15,-5 2 0-15,3-2 0 16,-1-1 0-16,-5 1 0 0,0-1 0 16,-6 2 0-16,-2 3 0 0,-2 3 0 15,0 3 0-15,-6 3 0 0,-8 5 0 16,-3 1 0-16,-6 10 0 0,-1 6 0 15,-3 6 0-15,6 6 0 0,0 2 0 16,7 2 0-16,8-2 0 0,6-1 0 16,6-6 0-16,15-3 0 15,8-5 0-15,4-4 0 0,8-5-105 16,2-2-255-16,-1-3 16 0,-1-2-845 16,-8 0-275-16,-8-2-577 0</inkml:trace>
  <inkml:trace contextRef="#ctx0" brushRef="#br0" timeOffset="4323.35">12585 3585 4502 0,'0'0'1012'0,"0"0"305"15,0 0-501-15,-7-40-271 0,-3 21-545 16,0 2 0-16,-7 2 0 0,7 8 0 16,0 4 0-16,3 4 0 0,-3 10 0 15,0 6 0-15,-5 9 0 0,9 3 0 16,0 1 0-16,6-1 0 15,0-1 0-15,2-5 0 0,8-4 0 16,5-6 0-16,1-6 0 0,5-4-53 16,-9-3-2244-16,3-1-1076 0</inkml:trace>
  <inkml:trace contextRef="#ctx0" brushRef="#br0" timeOffset="4877.21">12525 3130 4562 0,'0'0'784'0,"0"0"-232"0,0 0 121 0,0 0 343 16,0 0-564-16,0 0-299 0,0 0-153 15,0 0 0-15,0 0 0 16,0 0 0-16,-11 78 0 0,13-20 0 16,3 4 0-16,-5 1 0 0,-7 2 0 15,-3 0 0-15,-4-1 0 0,3-4 0 16,5-9 0-16,2-9 0 16,4-9 0-16,0-11 0 0,10-6 0 15,5-9 0-15,1-7 0 0,1-9 0 16,-7-3 0-16,-4-10-2390 0</inkml:trace>
  <inkml:trace contextRef="#ctx0" brushRef="#br0" timeOffset="9160.26">13980 13059 396 0,'0'0'0'0</inkml:trace>
  <inkml:trace contextRef="#ctx0" brushRef="#br0" timeOffset="10101">14040 13053 316 0,'18'-1'1120'0,"-7"1"-992"16,-3-1 1441-16,2-1-893 16,1 0-284-16,-3 1 245 0,-2 0-165 15,-2 0-60-15,-2 0 292 0,-2 1-243 16,0 0-45-16,-6 0-72 0,2 0-268 15,-2-2 16-15,-4 0 88 16,-5-2-88-16,-1 2 13 0,3-2-105 16,-1 1 0-16,-3 0 0 0,-4 1 0 15,1 1 0-15,-7 0 0 0,-4 1 0 16,-6 0 0-16,0 0 0 0,-9 0 0 16,-2 0 0-16,-5 0 0 0,-5 0 0 15,-4 0 0-15,-6 0 0 0,-7 0 0 16,-3-1 0-16,-5-1 0 15,-8 1 0-15,-8 0 0 0,-7-1 0 16,1-1 0-16,-9 1 0 0,-4-2 0 16,-6-1 0-16,-2 1 0 0,0 0 0 15,-10-2 0-15,-1 0 0 0,-1-1 0 16,-9 0 0-16,4-2 0 16,-7 0 0-16,3-1 0 0,-6-2 0 15,0 1 0-15,-8-2 0 0,1-1 0 16,-7-1 0-16,0-1 0 0,-3 2 0 15,3-2 0-15,-1 2 0 0,-1 1 0 16,1-1 0-16,1 2 0 16,-3-1 0-16,3 1 0 0,4 0 0 15,1 3 0-15,9-2 0 0,5 3 0 16,1-2 0-16,6 0 0 0,9 3 0 16,2-1 0-16,14 4 0 0,0 0 0 15,7 2 0-15,9-1 0 0,9 1 0 16,7 2 0-16,11-1 0 0,9 1 0 15,8-1 0-15,17-1 0 16,8 0 0-16,11 1 0 0,9-1 0 16,7 2 0-16,4-3 0 0,4 2 0 15,2-1 0-15,9-1 0 0,6 2 0 16,5-1 0-16,-3 2 0 0,2 0 0 16,-4-1 0-16,-1-1 0 15,1 1 0-15,2 1 0 0,-3-1 0 16,1 0 0-16,0 1 0 0,-5-1 0 15,-5-2 0-15,-1 2 0 0,-6 1 0 16,-2 0 0-16,2-1 0 16,-4 0 0-16,0 0 0 0,0-2 0 15,-4 2 0-15,2-3 0 0,-6 2 0 16,2-3 0-16,-1 1 0 0,-3-2 0 16,2 0 0-16,2 0 0 0,-1-1 0 15,1-3 0-15,6-3 0 0,0-2 0 16,2-2 0-16,9 2 0 15,3-4 0-15,13 1 0 0,4-2 0 16,6-2 0-16,11 2 0 0,10-1 0 16,4 4 0-16,2 3 0 0,0 4 0 15,-13 5 0-15,-9 0 0 0,-20 4 0 16,-7 0 0-16,-15 1 0 0,0 0 0 16,-21 4 0-16,-12 7 0 15,-14 3 0-15,-15 4 0 0,-2 0 0 16,-5 0 0-16,-3 3 0 0,0 1 0 15,1 1 0-15,9 0 0 0,9-1 0 16,11-3 0-16,17 0 0 16,13-2 0-16,6-1 0 0,18 3 0 15,13 1 0-15,14 5 0 0,23 4 0 16,7 0-481-16,13 7 89 0,-5 4-372 16,1 5-253-16,-20-11-340 0,-8 3-2040 0</inkml:trace>
  <inkml:trace contextRef="#ctx0" brushRef="#br0" timeOffset="12208.39">13219 13455 5366 0,'0'0'836'0,"0"0"141"0,0 0 36 16,0 0-1013-16,0 0 0 0,0 0 0 15,0 0 0-15,-10 41 0 16,10-4 0-16,0 2 0 0,6-1 0 16,-2-5 0-16,0-3 0 0,3-5 0 15,-3-4 0-15,-2-6 0 16,-2-5 0-16,4-6-1962 0,-4-4-1527 0</inkml:trace>
  <inkml:trace contextRef="#ctx0" brushRef="#br0" timeOffset="12372.94">13240 13059 8192 0,'0'0'0'0,"0"0"0"0,0 0 0 16,0 0 0-16,0 0 0 0,0 0 0 16,0 0 0-16,0 0-237 0,-15 34-1608 15,26-16-460-15</inkml:trace>
  <inkml:trace contextRef="#ctx0" brushRef="#br0" timeOffset="12669.38">13308 13681 6534 0,'0'0'713'0,"0"0"232"0,0 0-945 16,0 0 0-16,0 0 0 15,0 0 0-15,0 0 0 0,37-61 0 16,-22 25 0-16,-3-2 0 0,3 3 0 16,-3 1 0-16,7 5 0 0,-7 6 0 15,5 7 0-15,-3 7 0 0,-4 6 0 16,5 3 0-16,-5 8 0 0,-4 6 0 16,5 5 0-16,-9 4 0 0,2 3 0 15,-4 0 0-15,0 0 0 0,0-3 0 16,0-2 0-16,4-2 0 0,-2-2 0 15,2-2 0-15,0-5-617 16,-1-1-3045-16</inkml:trace>
  <inkml:trace contextRef="#ctx0" brushRef="#br0" timeOffset="13069.5">13901 13419 1324 0,'0'0'4246'0,"0"0"-3274"0,17-42-255 15,-17 36 216-15,0 1-933 0,0 1 0 16,-6 0 0-16,-5 0 0 16,-7 1 0-16,-1 3 0 0,-1 11 0 15,-1 7 0-15,4 9 0 0,-1 8 0 16,7 3 0-16,1 4 0 15,10 0 0-15,0-2 0 0,0-2 0 16,10-6 0-16,5-5 0 0,5-6 0 16,3-10 0-16,2-5 0 0,2-6 0 15,4-9-805-15,-8 2-416 0,-3-6-3053 0</inkml:trace>
  <inkml:trace contextRef="#ctx0" brushRef="#br0" timeOffset="13319.54">14050 13684 4622 0,'0'0'904'0,"0"0"-456"15,-2 38 149-15,2-34-353 16,-4 0 12-16,4-1 240 0,0 0-116 16,0-3-135-16,-4 0-245 0,2-10 0 15,-2-6 0-15,0-8 0 0,4-6 0 16,0-3 0-16,4 1 0 15,10 2 0-15,-1 2 0 0,3 4 0 16,5 4 0-16,-7 4 0 0,1 4 0 16,-3 2 0-16,-2 3 0 0,-3 4 0 15,-7 2-105-15,4 0-1087 0,-4 1-1906 0</inkml:trace>
  <inkml:trace contextRef="#ctx0" brushRef="#br0" timeOffset="13585.27">14238 13608 5458 0,'0'0'1145'0,"52"-14"-249"16,-25-2-203-16,-6-2-693 0,-9-1 0 15,-2-2 0-15,-6-1 0 16,1 0 0-16,-5-3 0 0,-5 2 0 16,-5-1 0-16,0 5 0 0,-1 6 0 15,1 7 0-15,4 6 0 0,0 2 0 16,-9 13 0-16,-1 7 0 0,-5 9 0 15,-4 4 0-15,5 1 0 16,3-3 0-16,0 2 0 0,13-5 0 16,4-3 0-16,9-4 0 0,7-4 0 15,5-6 0-15,2-4 0 0,8-7-213 16,6-3-503-16,-10-5-5 0,2-3-2868 0</inkml:trace>
  <inkml:trace contextRef="#ctx0" brushRef="#br0" timeOffset="14030.02">14484 13482 7287 0,'0'0'905'15,"-14"-36"-905"-15,10 25 0 0,4 6 0 16,-6 3 0-16,-5 3 0 0,1 7 0 16,-3 6 0-16,-1 8 0 0,4 1 0 15,-1 3 0-15,5 0 0 0,6-1 0 16,0-1 0-16,12-3 0 0,-1-5 0 15,3-2 0-15,3-7 0 16,4-4 0-16,-5-3 0 0,3-5 0 16,-7-4 0-16,3-2 0 0,-5 1 0 15,-4 2 0-15,-6 2 0 16,4 4 0-16,-4-1 0 0,2 3 0 16,-2 1 0-16,0 10 0 0,0 7 0 15,4 1 0-15,3-1 0 0,3-5 0 16,6-7-97-16,-5-3-1768 15,3-4-640-15</inkml:trace>
  <inkml:trace contextRef="#ctx0" brushRef="#br0" timeOffset="14335.07">14770 13500 7539 0,'0'0'653'0,"0"0"-653"15,-27-38 0-15,12 27 0 0,-1 1 0 16,-5 3 0-16,-2 3 0 0,-2 3 0 15,5 1 0-15,3 5 0 16,3 4 0-16,8 1 0 0,1 2 0 16,5 0 0-16,5 1 0 0,9-1 0 15,7 0 0-15,-1-4 0 16,7 0 0-16,4-3 0 0,-2 1 0 16,6 0 0-16,-8 1 0 0,0 1 0 15,-10-1 0-15,-7-1 0 0,-6 2 0 16,-4 3 0-16,-10 3 0 15,-3 1 0-15,-11 2 0 0,-1-2 0 16,-4-2 0-16,0-1 0 0,0-4 0 16,4-3 0-16,4-1 0 0,11-4 0 15,4 0 0-15,2 0 0 0,4-5-793 16,10-4-160-16,0 1-111 0,11-7-1285 0</inkml:trace>
  <inkml:trace contextRef="#ctx0" brushRef="#br0" timeOffset="14511.22">14931 13434 6178 0,'0'0'2014'0,"0"0"-2014"0,0 0 0 16,0 0 0-16,-19 48 0 0,7-15 0 15,-3 4 0-15,5-3 0 16,4-5 0-16,2-7 0 0,4-1 0 16,4-8 0-16,2-5 0 0,2-5-661 15,-2-2-916-15,1-6-4193 0</inkml:trace>
  <inkml:trace contextRef="#ctx0" brushRef="#br0" timeOffset="14621.09">15047 13155 7055 0,'0'0'412'0,"0"0"-212"0,0 0-140 16,0 0-60-16,0 0-4 0,26 50-28 16,-26-13-584-16,0-10-317 0,-4 2-2508 0</inkml:trace>
  <inkml:trace contextRef="#ctx0" brushRef="#br0" timeOffset="15119.5">15078 13701 5658 0,'0'0'872'16,"0"0"141"-16,53-29-364 0,-30 4-649 15,2-6 0-15,0-2 0 16,-9 0 0-16,-3 0 0 0,-3 3 0 16,-2 7 0-16,-6 7 0 0,-2 9 0 15,0 5 0-15,-2 2 0 0,-2 2 0 16,-2 7 0-16,-2 5 0 0,6 1 0 15,-3 2 0-15,5-2 0 16,5-6 0-16,-3-2 0 0,2-2-41 16,2-3-263-16,2 1 132 0,-2-3 28 15,1 0 60-15,1-3 32 0,0-5 48 16,0-1 8-16,-1-7 56 0,-1 0 240 16,2-1-184-16,-2 3-20 0,0 4 84 15,-1 6-160-15,-1 3-8 0,-2 0-12 16,2 1 0-16,0 1 0 0,-2 7 13 15,2 6-13-15,-2 5 0 16,-2 4 0-16,0 4 0 0,0 2 0 16,-6 1 0-16,4 4 0 0,0 4 0 15,-4 3 0-15,0 3 0 16,-1 0 0-16,-7 1 0 0,-3 0 0 16,-7-1 0-16,-7 0 0 0,-2-4 0 15,-5 0 0-15,-3-8 0 16,-2-5 0-16,1-7 0 0,1-8 0 15,0-8 0-15,10-5 0 0,4-9 0 16,4-9 0-16,4-7 0 0,9-6 0 16,4-4 0-16,12 4 0 0,13 3 0 15,7 5 0-15,16 2 0 0,1 1 0 16,5-2 0-16,3 2 0 0,1-4 0 16,-13 8-125-16,1-7-1916 0</inkml:trace>
  <inkml:trace contextRef="#ctx0" brushRef="#br0" timeOffset="15781.64">16214 13483 4237 0,'0'0'2322'0,"-22"-35"-2146"0,7 16 212 16,1 3 120-16,-5 0-388 0,1 3 60 15,-5 4 81-15,-2 3-261 0,-2 6 0 16,2 6 0-16,3 8 0 16,1 8 0-16,4 3 0 0,3 3 0 15,8-2 0-15,6-2 0 0,6-5 0 16,11-3 0-16,3-6 0 15,5-4 0-15,6-6 0 0,2-1 0 16,2-8 0-16,-4-2 0 0,-4-1 0 16,-4 0 0-16,-3 5 0 0,-3 2 0 15,-2 5 0-15,-5 6 0 0,0 7 0 16,3 8 0-16,-5 8 0 0,-2 7 0 16,-6 3 0-16,0 2 0 0,-4-1 0 15,4 2 0-15,-6-3 0 0,4-2 0 16,-9-1 0-16,-3-1 0 0,-7-1 0 15,-6-1 0-15,0-3 0 16,-4-4 0-16,-4-6 0 0,2-7 0 16,2-7 0-16,6-5 0 0,-1-6 0 15,9-10 0-15,7-7 0 16,3-8 0-16,7-4 0 0,13-2 0 16,8 4 0-16,10 0 0 0,10 3 0 15,2 0 0-15,9-3 0 0,2 2 0 16,2 0 0-16,-5 2-1177 15,-12 7 228-15,-8 0-515 0</inkml:trace>
  <inkml:trace contextRef="#ctx0" brushRef="#br0" timeOffset="16042.27">16514 13490 3449 0,'0'0'3057'0,"-12"-36"-2304"0,4 19-125 0,5 6-323 16,-1 4-305-16,0 2 0 0,2 3 0 15,-6 2 0-15,-5 8 0 0,-1 9 0 16,-7 6 0-16,3 4 0 0,-1 0 0 15,7-2 0-15,1-1 0 16,7-4 0-16,4-3 0 0,11-4 0 16,5-5 0-16,3-3 0 0,-1-4 0 15,7-1 0-15,-2-6 0 16,-2-1 0-16,-7 1 0 0,0 2 0 16,-3 1 0-16,-9 3 0 0,4 0 0 15,-4 3 0-15,0 2 0 0,-2 4 0 16,4 6 0-16,-4 4 0 15,2 1 0-15,3 0-425 0,1-1-1012 16,2-5-99-16,-2-1-129 0</inkml:trace>
  <inkml:trace contextRef="#ctx0" brushRef="#br0" timeOffset="16503.66">16783 13558 2713 0,'0'0'3922'0,"0"0"-2566"0,-27 40-1155 0,17-2-201 16,4 7 0-16,-1 4 0 0,7 3 0 16,0 0 0-16,0 0 0 0,2-4 0 15,0-3 0-15,1-5 0 16,-3-6 0-16,0-6 0 0,0-7 0 16,0-7-289-16,0-7-1636 0,0-3-156 15,0-9-1128-15</inkml:trace>
  <inkml:trace contextRef="#ctx0" brushRef="#br0" timeOffset="16749.8">16727 13562 5954 0,'0'0'164'0,"-14"-43"757"0,14 24 15 16,6 5-719-16,10 1-217 0,-1 2 0 16,10 0 0-16,2 1 0 0,-1 3 0 15,8 6 0-15,-3 1 0 0,4 6 0 16,-8 6 0-16,-1 1 0 0,-5 4 0 15,-6 2 0-15,-9 3 0 16,-10 5 0-16,-7 2 0 0,-9 4 0 16,-9-1 0-16,-6 0 0 0,-3-1 0 15,7-7 0-15,0-4 0 16,9-8 0-16,7-6 0 0,9-4-533 16,2-2-503-16,4-2-1374 0,10-12-983 0</inkml:trace>
  <inkml:trace contextRef="#ctx0" brushRef="#br0" timeOffset="17342.97">17765 13372 3245 0,'0'0'3065'0,"0"0"-2520"0,-54-10-89 16,33 10-132-16,1 0-112 0,-7 3 104 15,0 3-287-15,2 0-29 0,5 1 0 16,7-1 0-16,5-2 0 0,2 0 0 15,6 1 0-15,0 4 0 16,4 3 0-16,6 2 0 0,11 1 0 16,6 0 0-16,4-1 0 0,2 0 0 15,8 1 0-15,-4-1 0 16,1 2 0-16,-12 2 0 0,-7-1 0 16,-13 3 0-16,-6 0 0 0,-4 0 0 15,-6 0 0-15,-9-2 0 0,-6-1 0 16,0-2 0-16,-8-2 0 15,2-4 0-15,0-3 0 0,2-3 0 16,7-3 0-16,3-4 0 0,9-4 0 16,2-5-437-16,8-1-215 0,4-3-565 15,12 1 333-15,5-1-53 0,-3 3-595 16,1 0 163-16</inkml:trace>
  <inkml:trace contextRef="#ctx0" brushRef="#br0" timeOffset="17484.43">17947 13504 1852 0,'0'0'1469'16,"31"-7"-344"-16,-21 7 11 0,-10 5 573 15,-2 10-961-15,-10 8-595 16,-3 8-153-16,-1 2 0 0,-1 0 0 16,3-4 0-16,3-3 0 0,1-4 0 15,10-7 0-15,0-5 0 16,0-3 0-16,4-5-937 0,-4 1-900 16,10-8-844-16</inkml:trace>
  <inkml:trace contextRef="#ctx0" brushRef="#br0" timeOffset="17609.29">18077 13090 7043 0,'6'-36'924'0,"-4"16"-699"0,2 4-225 15,1 13 0-15,-5 3 0 0,0 5 0 16,2 8-469-16,8 8-375 0,0-2-1337 16,1 2-449-16</inkml:trace>
  <inkml:trace contextRef="#ctx0" brushRef="#br0" timeOffset="17979.48">18153 13424 6615 0,'0'0'1496'0,"0"0"-1415"16,0 0-81-16,0 0 0 0,0 0 0 15,46-28 0-15,-23 19 0 16,1 1 0-16,3 1 0 0,-2 0 0 16,-2 1 0-16,-7 2 0 0,-5 4 0 15,-7 0 0-15,-4 0 0 0,0 7 0 16,-4 8 0-16,-17 12 0 0,-6 7 0 16,-4 7 0-16,-2 2 0 0,2-1 0 15,0 2 0-15,10-3 0 0,5-3 0 16,10-4 0-16,6-4 0 0,10-5 0 15,2-4 0-15,9-4 0 16,4-4 0-16,2-5 0 0,10-2 0 16,0-5 0-16,5-1 0 0,-1-5 0 15,-4-2 0-15,-4 0 0 16,-8-1 0-16,-4 2-193 0,-9 0-1103 16,-8-1-333-16</inkml:trace>
  <inkml:trace contextRef="#ctx0" brushRef="#br0" timeOffset="18165.59">18100 13624 6727 0,'0'0'1248'16,"0"0"-1031"-16,0 0-217 0,0 0 0 16,43 7 0-16,-8-7 0 0,2-4 0 15,9-2 0-15,-7-1 0 0,9-3 0 16,-3 2 0-16,-1 0 0 0,-9-1-937 15,-8 3-1344-15,-7-2-2561 0</inkml:trace>
  <inkml:trace contextRef="#ctx0" brushRef="#br0" timeOffset="18445.06">18561 13682 7175 0,'0'0'1017'16,"55"-33"-1017"-16,-19 8 0 15,-9-1 0-15,-3 0 0 0,-7-1 0 16,-3 1 0-16,-7 0 0 0,-5 1 0 16,-4-1 0-16,-7 4 0 0,-3 6 0 15,-3 8 0-15,-3 8 0 0,-7 11 0 16,-2 11 0-16,-4 9 0 0,-4 6 0 16,2 5 0-16,6 2 0 0,6-1 0 15,11 0 0-15,6-1 0 0,8-5 0 16,13-4 0-16,14-5 0 0,4-5 0 15,8-5 0-15,9-7 0 16,6-4 0-16,-5-5 0 0,-11-2-801 16,-9-3-4177-16</inkml:trace>
  <inkml:trace contextRef="#ctx0" brushRef="#br1" timeOffset="41255.26">2098 17152 5038 0,'0'0'56'16,"0"0"-56"-16,0 0 8 0,0 0-8 16,0 0 0-16,0 0-152 0,0 0-617 15,0 0-1151-15</inkml:trace>
  <inkml:trace contextRef="#ctx0" brushRef="#br1" timeOffset="42975.27">9531 8020 5474 0,'0'0'396'16,"0"0"-396"-16,0 0 32 0,-26-38 120 15,11 24-60-15,-8 1 92 0,-1 2 213 16,-3 3-197-16,-4-1-64 0,-6 1 40 16,-1 2-120-16,-9-1 16 0,-5 2 56 15,-6-1-100-15,-6-1 36 0,-4-2 36 16,0-2-96-16,-5-1 60 16,-5-2 32-16,-1 1-72 0,-6-1 24 15,1 2 36-15,-5-1-64 0,0 1 20 16,-4-1-16-16,2 1-20 0,-12 4-8 15,-3 1-56-15,-5 4-220 0,-9 3 48 16,2 4 56-16,-2 3 140 16,-4 0 36-16,2 4 0 0,-4 1 0 15,-2 2 0-15,0 0 0 0,-1 3 8 16,3-1-8-16,2 0 32 0,6-1-28 16,5-2 28-16,5 0 0 0,1 0-20 15,6 2-12-15,5 1 64 0,3-1-60 16,7 2 20-16,7 3 0 15,7 1-12-15,8 1-12 0,6 2 0 16,6 0 8-16,11-1-8 0,8 4 0 16,8-1-28-16,8 2 16 0,13-1 4 15,4 1-52-15,15 3 12 0,11 0 12 16,8 3 16-16,11 2 20 16,15 2 8-16,10 0 4 0,15 0-12 15,16-2 16-15,-101-36-4 0,242 68-8 16,-101-38 12-16,12-4-8 0,8-2-8 15,8-2 4-15,5-1 0 0,4-3-4 16,10-4 8-16,2-5 0 16,4-6-8-16,3-2 76 0,1-1 16 15,1-8 8-15,-3-4 72 0,-2-7-108 16,1-5 4-16,-7-6 20 0,-4-5-76 16,-11-4-8-16,-11-5 0 0,-14-2 8 15,-11-4-12-15,-15-4 8 16,-13-3 4-16,-13-4-12 0,-18 0 29 15,-16-2-29-15,-19 4 0 0,-24 3 0 16,-23 3 0-16,-27 2 0 0,-23 3 0 16,-28 5 0-16,-24 5 0 0,-20 8 0 15,-27 6 0-15,-14 6-69 0,-17 5-399 16,-17 5-208-16,50 5-465 0,-8 2-2468 0</inkml:trace>
  <inkml:trace contextRef="#ctx0" brushRef="#br1" timeOffset="48893.15">8151 12044 2565 0,'0'0'992'15,"0"0"-420"-15,0 0-55 0,0 0 179 16,0 0-248-16,0 0-68 0,0 0 197 15,0 0-177-15,0 0-4 0,0 0 164 16,10 0-471-16,-10-12-89 0,4-1 0 16,-4 0 0-16,0 1 0 15,0 0 0-15,6-2 0 0,1-1 0 16,7-8 0-16,0-2 0 0,9-4 0 16,2-3 0-16,8-5 0 0,2-2 0 15,5-6 0-15,5-5 0 16,7-6 0-16,6-3 0 0,1-5 0 15,8 0 0-15,-7-2 0 0,6 2 0 16,-6 3 0-16,2 4 0 0,-4 5 0 16,-7 5 0-16,3 9 0 0,-6 6 0 15,-7 8 0-15,-4 7 0 16,-6 5 0-16,-8 4 0 0,-5 5 0 16,-5 0 0-16,1 1 0 0,-3 1 0 15,-5 1 0-15,-2 0 0 0,-4 0 0 16,2-1 0-16,2-4-345 0,-4-8-1276 15,0 3-308-15,0-10-1540 0</inkml:trace>
  <inkml:trace contextRef="#ctx0" brushRef="#br1" timeOffset="49212.19">9037 10760 5942 0,'0'0'1001'0,"0"0"-505"0,0 0-12 0,0 0-215 16,48-9-269-16,-11 5 0 0,11-4 0 16,3 1 0-16,-3-1 0 0,4 3 0 15,-5 1 0-15,-10 4 0 0,-6 2 0 16,-14 7 0-16,-13 8 0 0,-8 4 0 15,-13 9 0-15,-7 4 0 0,-7 5 0 16,-2 2 0-16,2-1 0 0,4-4 0 16,10-8 0-16,7-8 0 0,6-9-409 15,4-9-2540-15</inkml:trace>
  <inkml:trace contextRef="#ctx0" brushRef="#br1" timeOffset="51519.56">10584 14365 2257 0,'0'0'292'0,"0"0"1364"0,0 0-1283 0,0 0-41 16,0 0 328-16,0 0-280 15,0 0 4-15,0 0 237 0,0 0-241 16,18-20-8-16,-18 20 113 0,0 0-485 15,0 0 0-15,0 2 0 0,0 3 0 16,-8 1 0-16,-2 6 0 16,-3 0 0-16,-1 1 0 0,1-4 0 15,3-2 0-15,6-4 0 0,0-3 0 16,2 0 0-16,-2 0 0 0,-3 0 0 16,7-3 0-16,-4-1 0 0,4-1 0 15,-4 0 0-15,4-1 0 0,0-1 0 16,0 0 0-16,8-2 0 15,3-1 0-15,-1 2 0 0,7 3 0 16,-3 5 0-16,-8 0 0 0,0 0 0 16,-1 5 0-16,-3-1 0 0,2 2 0 15,0 2 0-15,-4 1 0 0,0 0 0 16,0 0 0-16,0-1 0 16,-4-1 0-16,4-1 0 0,-4-1 0 15,2-3 0-15,2 1 0 0,-5-2 0 16,5-1 0-16,-4 0 0 0,2 0-445 15,2 0-912-15,-4 0-3749 0</inkml:trace>
  <inkml:trace contextRef="#ctx0" brushRef="#br1" timeOffset="52359.45">10571 14380 2765 0,'0'0'2873'0,"0"0"-1944"0,0 0-241 16,0 0 249-16,0 0-937 0,0 0 0 16,0 0 0-16,0 0 0 0,0 0 0 15,0 0 0-15,-4 47 0 16,8-15 0-16,-4 1 0 0,0 1 0 16,0 4 0-16,0 2 0 0,0 1 0 15,0 2 0-15,-4 2 0 0,4 2 0 16,-6 4 0-16,0-1 0 0,-5-2 0 15,3-2 0-15,2-5 0 0,0-5 0 16,6-6 0-16,-4-6 0 16,4-5 0-16,0-6 0 0,4-6 0 15,-4-2 0-15,2-4 0 0,-2-1-205 16,4-1-571-16,0-11-5 0,-4 3-1532 16,6-8-956-16</inkml:trace>
  <inkml:trace contextRef="#ctx0" brushRef="#br1" timeOffset="55239.39">11590 13444 2229 0,'0'0'116'16,"0"0"664"-16,0 0 212 0,0 0-992 15,0 0-76-15,0 0-716 0,0 0-381 0</inkml:trace>
  <inkml:trace contextRef="#ctx0" brushRef="#br1" timeOffset="65212.74">16436 10340 1580 0,'0'0'2345'0,"-2"39"156"16,-3-15-1832-16,-1-2-77 0,0 2-87 15,-2-3-505-15,4-1 0 0,2-2 0 16,-3-1-13-16,5-5-147 0,0-2-320 16,0 0-72-16,7-5-197 0,-7-1-1844 15,2-2-768-15</inkml:trace>
  <inkml:trace contextRef="#ctx0" brushRef="#br1" timeOffset="65384.84">16446 10824 636 0,'0'0'2301'0,"-6"43"-764"15,0-24-1453-15,1-5-84 0,1-1-184 16,4-2-417-16,-2-5-475 0,2 0-1621 0</inkml:trace>
  <inkml:trace contextRef="#ctx0" brushRef="#br1" timeOffset="65525.64">16450 11165 1832 0,'0'0'1141'16,"0"0"-1141"-16,0 0-1465 15,0 0 209-15</inkml:trace>
  <inkml:trace contextRef="#ctx0" brushRef="#br1" timeOffset="66052.92">16481 11485 3901 0,'0'0'2521'0,"-14"36"-1948"0,7-17-429 0,3 1-48 15,-2 0-96-15,6 2-364 0,0-1-513 16,4 2-223-16,-2-5-937 0,2 2-240 0</inkml:trace>
  <inkml:trace contextRef="#ctx0" brushRef="#br1" timeOffset="66240.62">16508 12401 3473 0,'0'0'1193'16,"-6"39"-717"-16,6-20-452 0,0-9-24 16,0-2-764-16,0-3-789 15,0-2-1128-15</inkml:trace>
  <inkml:trace contextRef="#ctx0" brushRef="#br1" timeOffset="66427.56">16549 12853 968 0,'0'0'3289'0,"0"50"-2536"0,-8-24 7 16,2 0-84-16,-4 0-299 0,3 0-265 15,-3-1-112-15,6-3-104 16,-2 1-377-16,2-3-179 0,-3-2-160 16,7-3-917-16,-2-6-144 0,2-1 977 0</inkml:trace>
  <inkml:trace contextRef="#ctx0" brushRef="#br1" timeOffset="66593.52">16481 13374 3681 0,'0'0'2025'0,"-16"55"-1337"16,7-29-584-16,7-6-84 0,-2-5-20 15,4 2-368-15,0-4-356 0,0 0-757 16,4-3 421-16,-2 0-569 0</inkml:trace>
  <inkml:trace contextRef="#ctx0" brushRef="#br1" timeOffset="67288.83">16456 13921 6258 0,'0'0'997'0,"-16"34"-333"0,10-15-412 15,-3-4-231-15,7 1-21 0,2-3 0 16,0 1 0-16,0-4 0 0,2-2-133 15,2 0-347-15,3 2-689 0,1-1-7 16,-6-1-105-16,2 0-1620 0</inkml:trace>
  <inkml:trace contextRef="#ctx0" brushRef="#br1" timeOffset="67431.62">16460 14219 2040 0,'0'0'2626'15,"0"0"-1830"-15,0 0-204 0,7 33 113 16,-1-28-613-16,-2 0-60 15,-4 1 12-15,4-1-40 0,-2 0-8 16,-2 0-292-16,0 2-333 0,0-2-451 16,-2 4-3390-16</inkml:trace>
  <inkml:trace contextRef="#ctx0" brushRef="#br1" timeOffset="85523.23">20473 3962 2825 0,'0'0'1052'0,"0"0"-535"15,0 0-125-15,0 0-24 0,0 0 124 16,0 0-264-16,0 0-60 16,0 0 120-16,0 0-116 0,-9 9-3 15,9-9 131-15,0 0-160 0,0 0 24 16,0 0 128-16,0 0-176 0,0 1-12 16,0 0 8-16,0 0-104 15,-2 0 0-15,-2 2 0 0,0-1 0 16,2 0-8-16,0 0 4 0,0-1 0 15,2-1-4-15,0 0 0 0,0 2-8 16,0-2 8-16,0 0 0 0,0 0 0 16,2 0 0-16,2 0 16 15,0 0-4-15,0 0-12 0,-2 0 16 16,3 0-8-16,-1 0-8 0,-2-2 20 16,2-1-12-16,0 2-8 0,-2 0 24 15,6-3-16-15,-1 1-8 0,3-4 16 16,7-3-12-16,3-3-4 0,3-3 0 15,8-1 0-15,-4-2 0 0,4-2 0 16,6-2 0-16,0-2 0 16,0-1 0-16,5 0 0 0,-1-1 0 15,0 0 0-15,1 0-4 0,-1 2 4 16,-2-2 0-16,3 2 4 0,-5-2-4 16,4 2 0-16,-3 2-4 0,5-2 4 15,-2 0 0-15,1 0 0 16,-5 0 0-16,4-1 0 0,-4 1-32 15,7 2 0-15,-5-1 12 0,2 1-28 16,-1 1 40-16,-1-1 4 0,0 2-36 16,5 0 40-16,-1-2 0 15,-4 2-8-15,5-2 8 0,-5 0 4 16,0-1 0-16,3 0-4 0,-1-2 20 16,4 0 0-16,1-1-20 0,-1-3 16 15,3 2-8-15,-1-1-8 0,3-1 0 16,0 1 0-16,-3 0 0 0,1 1 4 15,-1 0-4-15,-1 2 0 0,-3 0 8 16,-1 3 0-16,-1 0-8 0,0 2 4 16,-1-2-4-16,-3 4 0 15,2-2 0-15,0 0-4 0,1-1 4 16,1 1 0-16,-2 1 0 0,-2-3 0 16,3 2 0-16,-1 0 0 0,0-1 0 15,0 3 0-15,5-2 0 0,-1 0 0 16,1-2 0-16,-1 3 4 15,1 0-4-15,-3 0 0 0,4 0 4 16,-1-1-4-16,-1 2 0 0,-1 1 0 16,-1 0 0-16,0 1 0 15,-4 2-4-15,5 0 4 0,-1 2 0 16,-2 1 0-16,5 1 0 0,-3-1 0 16,5-1-4-16,7-1 4 0,-1-1 0 15,2 2 8-15,0-1-8 0,-3 1 0 16,5 0 16-16,-4 0-16 0,1 1 32 15,-1 2-20-15,-2 0-8 0,-5 1 4 16,3 2 0-16,-5 1-8 0,-4 3 0 16,1 2 0-16,-5 1 0 0,-2 1 0 15,0 3 4-15,-4 1-4 16,0-1 0-16,-2 2 8 0,0 0-8 16,2 1 0-16,-1-1-4 0,3 1 4 15,0 2 8-15,1 1-8 0,-4 3 0 16,8-1-4-16,-5 2 8 15,2 1-4-15,0-1 0 0,-2 1 4 16,-2-1-4-16,-2-1 0 0,-3 1 4 16,-1 1-4-16,0-1 0 15,-5 1 0-15,-3 2 0 0,-3 0 0 16,1 0-20-16,-7 2 4 0,0 0 16 16,-4 0-56-16,0-1 4 0,-2-2-208 15,0-2-136-15,0-5 72 0,0-4-669 16,0-3-399-16,0-3-1250 0</inkml:trace>
  <inkml:trace contextRef="#ctx0" brushRef="#br1" timeOffset="86284.05">25248 2108 2605 0,'0'0'1712'0,"0"0"-1103"0,0 0 375 0,0 0-492 0,0 0-283 0,0 0-17 16,0 0-4-16,0 0-12 0,37 23 20 16,-27-7-84-16,7 2 8 0,1 1 80 15,7-2 64-15,4-1-131 16,0 2-133-16,4-1 0 0,0-1 0 16,0 2 0-16,0 1 0 0,-2 2 0 15,-4 2 0-15,-2 2 0 0,-4 2 0 16,0 3 0-16,-3 3 0 15,5 4 0-15,-2 1 0 0,1 1 0 16,1 1 0-16,-2 2 0 0,-1 0 0 16,-1 2 0-16,-5 2 0 15,1 2 0-15,-5-1 0 0,-2 3 0 16,-1 0 0-16,-3-2 0 0,-2 1 0 16,0-3 0-16,2-6 0 0,2-4 0 15,3-6 0-15,1-6 0 0,2-8-249 16,3-7-323-16,-1-7-56 0,-3-2-1473 15,-1-10-1845-15</inkml:trace>
  <inkml:trace contextRef="#ctx0" brushRef="#br1" timeOffset="88720.42">25893 3289 1524 0,'0'0'244'0,"0"0"737"0,0 0-417 15,0 0-352-15,0 0 12 0,0 0 164 16,0 0-168-16,0 0-11 0,0 0 207 15,0 0-48-15,-11 34-48 0,11-27 168 16,2-3-240-16,1 1-39 0,-3-2 67 16,2-1-208-16,0-1-28 15,2 0-4-15,0-1-32 0,4 0 4 16,0-3 72-16,5-5-52 0,8-6 36 16,5-9 48-16,5-3-80 0,3-5 88 15,-1-4-20-15,4-5-84 16,0-5-12-16,4-6 60 0,1-5-32 15,3-6 48-15,5-4 32 0,1-6-104 16,1-4 4-16,0-1-4 0,-1-6-4 16,3-4-4-16,0-3 0 15,-4-4-4-15,1 3 4 0,-5 1 0 16,-3 2-52-16,1 2 48 0,-5 1-8 16,0 1 4-16,-6 3 8 0,-2 2 4 15,-4 1 4-15,0 0-8 0,-2 0 0 16,-5 1-4-16,1-2 4 0,-4 5 0 15,-1 0 0-15,-3 6 0 0,-1 2 0 16,0 2-104-16,-1 3 32 0,-1 4-60 16,0 7 0-16,1 5 72 0,-5 6 20 15,0 2 24-15,-2-3 16 16,-2 2 0-16,0 3 8 0,0 3-12 16,-2 2 4-16,0 2-80 0,3 6 28 15,-3 4 48-15,0 5-16 0,0 6 20 16,0 5 4-16,0-1-4 15,0 3 0-15,0 0-24 0,2 0-84 16,0 4 88-16,0 4-60 0,4 10 24 16,0 9 24-16,4 9 32 15,1 10-20-15,-1 1 16 0,0 9-228 16,-5 2 71-16,-1-1 161 0,-2 3 76 16,0-5 13-16,2-2-53 0,0 1 8 15,2-3-44-15,1-1 92 0,3-2 136 16,-2-3-140-16,5-1 12 0,-5-3 92 15,4-3-132-15,-1-4-28 0,-1-5-12 16,2-4-16-16,1-8-4 0,-1-6 0 16,3-4-68-16,-5-5-24 0,-2-2-20 15,3-7 52-15,-3-9 48 16,0-4 8-16,4-8-12 0,1-4 16 16,3-5 0-16,3-3-4 0,0-5 4 15,-1-4 0-15,3-1 0 0,-3-2 0 16,3 0 0-16,-2 0-4 15,1 0 4-15,-3 0 0 0,-1 2 4 16,-3 7-4-16,-5 5 0 0,-2 5-36 16,-1 3 16-16,-3 1-16 15,-2 5-136-15,0 3-24 0,-7 5-137 16,3 4-123-16,-6 4-696 0</inkml:trace>
  <inkml:trace contextRef="#ctx0" brushRef="#br1" timeOffset="89496.42">27813 749 4894 0,'-12'50'560'0,"-1"-16"-40"16,1 5-36-16,4 0-27 0,-1-1-17 15,7 1 200-15,2 1-500 0,2 2-96 16,7 2-31-16,-1 1-13 15,2 2 0-15,1 2 0 0,-3 1 0 16,2 1 0-16,-4-2 0 0,3-3 0 16,-1-3 0-16,0-5 0 15,3-3 0-15,-3-6 0 0,0-4 0 16,0-8 0-16,-1-4 0 0,-1-8 0 16,-2-3-241-16,2-4-215 0,2-12-629 15,1-11-75-15,-1 1-181 0</inkml:trace>
  <inkml:trace contextRef="#ctx0" brushRef="#br1" timeOffset="90616.38">27879 1169 5090 0,'-4'70'380'0,"0"-4"-256"0,0 8 1097 15,4-11-361-15,6-1-428 0,2-3-347 16,5-1-85-16,-1-3 0 0,3-7 0 16,-1-4 0-16,3-8 0 0,-3-8 0 15,7-6 0-15,-3-8 0 16,3-9 0-16,-2-5 0 0,-3-6 0 16,1-8 0-16,-7-3 0 0,-2-3 0 15,-6-2 0-15,-2-2 0 0,-2 2 0 16,-2-3-109-16,-2-2-187 15,2-3 100-15,-2-7-84 0,4-5 20 16,2-6 100-16,0-8 80 0,4-8 0 16,-2-7 20-16,4-7-97 15,-4-4 109-15,2-4 48 0,-2-3 149 16,2 0 59-16,1 2 40 0,1 13 188 16,0 6-188-16,4 9-52 0,1 8-116 15,1 0-60-15,-2 4-20 0,-1 5 96 16,-1 8-51-16,-2 3-45 0,0 4 0 15,-2 9 0-15,-4 6 0 0,0 5 0 16,0 6 0-16,0-2 0 0,-2 2 0 16,2 1 0-16,-2 0 0 0,0 1 0 15,-2 4 0-15,2 8 0 16,2 10 0-16,4 14 0 0,4 16 0 16,5 19 0-16,-1 11 0 0,-1 3 0 15,-5 0 0-15,-4-3 0 0,2 2 0 16,0 0 0-16,0 1 0 15,2-1 0-15,3-3 0 0,1-3 0 16,0-5 0-16,3-7 0 0,1-8 0 16,3-11 0-16,1-10 0 15,5-12 0-15,6-10 0 0,2-12 0 16,0-8 0-16,4-15 0 0,0-17 0 16,0-12 0-16,1-13 0 0,-7-16 0 15,-5-10 0-15,-5-10-69 0,-5-5-179 16,1 2 84-16,-3 6 112 0,1 9 4 15,-3 6 24-15,-2 15 24 0,1 9 80 16,-3 7-44-16,-2 11 40 0,-2 1 88 16,0 12-132-16,-2 9 28 0,0 6 97 15,0 7-157-15,0 0 0 16,0 1 0-16,0 1 0 0,2 0 0 16,-2 3 0-16,6 9 0 0,3 13 0 15,3 21 0-15,5 22 0 0,3 21 0 16,-1 15 0-16,-3-1 0 15,-1-7 0-15,-3-13 0 0,-4-14 0 16,-1-6 0-16,1-9 0 0,-2-8 0 16,4-10 0-16,-1-10 0 15,1-10 0-15,2-11 0 0,5-11 0 16,6-16 0-16,4-15 0 0,2-17 0 16,0-13 0-16,2-13 0 0,0-13 0 15,-3-10 0-15,3-6 0 0,-4 14 0 16,4 6 0-16,0 10 0 0,2 10 0 15,5 1 0-15,-5 15 0 0,-6 15 0 16,-9 17 0-16,-5 10 0 0,-3 11 0 16,0 16 0-16,3 6 0 0,1 10 0 15,1 6 0-15,-1 1 0 16,3 1 0-16,5 6 0 0,5-2 0 16,2-3-593-16,-4-12-1004 0,-2-7-1248 0</inkml:trace>
  <inkml:trace contextRef="#ctx0" brushRef="#br1" timeOffset="95725.58">28047 2677 4746 0,'0'0'704'0,"0"0"-108"15,0 0 329-15,0 0-425 0,0 0-88 16,0 0-103-16,0 0-309 15,0 0 0-15,8 29 0 0,0-32 0 16,7-4 0-16,-1-7 0 0,3-5 0 16,-3-5 0-16,3-2 0 15,-1-5 0-15,1-5 0 0,-1-7 0 16,1-3 0-16,-3-5 0 0,1 3 0 16,-1 8 0-16,-1 9 0 0,-7 13 0 15,-2 9 0-15,-2 5 0 0,-2 4 0 16,0 0 0-16,0 4 0 0,-2 7 0 15,0 5 0-15,0 8 0 0,2 2 0 16,2 3 0-16,4 0 0 0,2 3 0 16,5 4 0-16,1 2 0 0,1-2 0 15,1 0 0-15,-1-2 0 16,-1-3 0-16,-1-2 0 0,-1-2 0 16,-2-6 0-16,-3-2 0 0,-3-5 0 15,-4-3 0-15,0-5 0 0,-4 0 0 16,-15 1 0-16,-6 2 0 15,-12 0 0-15,-6-2 0 0,-1-3 0 16,-1-1 0-16,5-3 0 0,9 0 0 16,13 0 0-16,7 0 0 15,11-5 0-15,11 2 0 0,9-2-1357 16,-1 0-728-16,8 2-573 0</inkml:trace>
  <inkml:trace contextRef="#ctx0" brushRef="#br1" timeOffset="96193.25">28793 2172 4353 0,'0'0'993'0,"2"-41"260"15,-2 12-629-15,-2 2-100 0,-8-6-148 16,-1-2-307-16,-3 1-69 0,-5 2 0 15,3 6 0-15,-1 6 0 0,1 7 0 16,-3 5 0-16,2 5 0 0,1 6 0 16,-1 6 0-16,1 1 0 0,1 6 0 15,1 0 0-15,1 4 0 16,5 2 0-16,0 5 0 0,6 3 0 16,6 5 0-16,8 3 0 0,9 8 0 15,4 6 0-15,-2 7 0 0,-5 5 0 16,-5 2 0-16,-5 2 0 15,-6-4 0-15,-2-6 0 0,-2-5 0 16,0-10 0-16,-4-7 0 0,1-5 0 16,-1-6 0-16,0-9 0 15,2-5-185-15,0-8-1115 0,-2-5-2826 0</inkml:trace>
  <inkml:trace contextRef="#ctx0" brushRef="#br1" timeOffset="96319.46">28535 2514 7263 0,'0'0'929'15,"0"0"-929"-15,0 0 0 0,0 0 0 16,31-22 0-16,-7 20 0 0,5 0 0 16,4-2 0-16,2-1 0 0,5-3 0 15,-7 1 0-15,0-4-1101 0</inkml:trace>
  <inkml:trace contextRef="#ctx0" brushRef="#br1" timeOffset="105800.63">26819 290 1760 0,'0'0'1737'0,"0"0"-937"15,0 0-287-15,0 0 191 16,0 0 377-16,0 0-513 0,0 0-144 16,0 0 44-16,0 0-331 0,-11-9-137 15,9 5 0-15,2 0 0 0,-2 2 0 16,2-2 0-16,-2 2 0 15,2 2 0-15,-2 5 0 0,2 9 0 16,0 14 0-16,6 15 0 0,3 21 0 16,1 18 0-16,-2 9 0 15,-2 15 0-15,-3-8 0 0,-3-3 0 16,-3-7 0-16,1-12 0 0,0-1 0 16,0-2 0-16,0-2 0 0,0-4 0 15,0-5 0-15,0-6 0 0,-2-8 0 16,2-4 0-16,2-5 0 0,-2-4 0 15,-2-4-237-15,-1-4-435 0,1-7-997 16,0-3-244-16</inkml:trace>
  <inkml:trace contextRef="#ctx0" brushRef="#br1" timeOffset="106427.86">26811 970 4285 0,'-3'56'705'0,"8"-14"-93"0,5 7 429 15,0-2-557-15,1 6-64 16,-3 9 212-16,-2 5-619 0,-2 2-13 16,-4 3 0-16,0 1 0 0,-6 2 0 15,-2 4 0-15,-5 1 0 0,-1-1 0 16,-1-2 0-16,-1-4 0 15,1-5 0-15,3-9 0 0,0-7 0 16,-1-7 0-16,3-11-381 0,4-8-399 16,-1-10-281-16,3-12-2913 0</inkml:trace>
  <inkml:trace contextRef="#ctx0" brushRef="#br1" timeOffset="106750.55">26529 2152 5930 0,'0'0'20'0,"0"0"12"16,-39 25 140-16,41-15-20 0,15 1-100 16,16 3 56-16,23-1 145 0,18-1 31 15,21-1 72-15,17 0-172 0,14 0 8 16,14-3 168-16,11-1-263 15,8-1-97-15,11-5 0 0,10-1 0 16,8-1 0-16,12-6 0 0,13-3 0 16,6 0 0-16,5 0 0 15,-5 2 0-15,-8 1 0 0,-15 2 0 16,-14-1 0-16,-17-1 0 0,-14-1 0 16,-16-2 0-16,-20-3 0 0,-15-3-85 15,-32 1-1371-15,-17-3-701 0</inkml:trace>
  <inkml:trace contextRef="#ctx0" brushRef="#br1" timeOffset="107193.58">26740 0 7495 0,'0'0'20'0,"0"0"12"0,0 0-12 0,33 0-20 16,-2 0 108-16,15 0-24 0,16 0 40 16,29 16 100-16,18 14-168 0,22 1-27 15,17-2-29-15,3-3 0 0,15-2 0 16,9-4 0-16,13-7 0 15,11-7 0-15,10-6 0 0,8-3 0 16,4-9 0-16,-4-7 0 0,-6-4-81 16,-7 1-11-16,-34 0-76 15,-11 5-180-15,-51 4-252 0,18-2-2102 0</inkml:trace>
  <inkml:trace contextRef="#ctx0" brushRef="#br1" timeOffset="107512.24">30118 211 7303 0,'0'0'0'15,"0"0"0"-15,27 37 88 0,-17 6 120 16,0 13-8-16,3 9 152 0,3 18-311 16,1 10-41-16,2 11 0 15,-1 13 0-15,-1 7 0 0,3 13 0 16,-1 13 0-16,0 0 0 0,-7-4 0 16,-6-7 0-16,-4-11 0 0,-2-11 0 15,0-12 0-15,-2-14 0 0,0-17 0 16,2-23-1545-16,-4-16-2157 0</inkml:trace>
  <inkml:trace contextRef="#ctx0" brushRef="#br1" timeOffset="126142.11">10898 9783 1316 0,'0'0'336'0,"0"0"28"0,0 0 13 16,0 0-145-16,0 0 1108 0,0 0-327 15,0 0-585-15,0 0-40 0,0 0 60 16,14-6-296-16,-14 6-52 0,0-2-11 16,7 1-77-16,3-6 36 0,4-2 64 15,5-4-84-15,6-4 56 0,2-2 4 16,-3-1-80-16,9-4 0 0,3-2 4 16,3-5 0-16,6-2-12 15,3 0 48-15,4-3-40 0,1 1 8 16,1-1 4-16,2-2-12 0,-2-1-8 15,1 2 4-15,-1-3 4 0,4-1-8 16,4-1 0-16,2-3 0 16,4 0 0-16,1-3 4 0,-1 0 4 15,6-3-8-15,-1-2 0 0,-3-1-4 16,6-2 4-16,-1-3 0 0,3 2 8 16,1-1-8-16,-1 0 0 0,1-1 0 15,-5 0 0-15,5 1 0 16,0-2-4-16,-1 0 4 0,3-1 0 15,-3 1 0-15,5 0 0 0,-2-1 4 16,-3 1 4-16,5-2-8 0,-3 2 12 16,7-2 0-16,-2-1-12 0,-4-1 0 15,5-3 8-15,-1-1-8 0,0-1 0 16,0-1 0-16,1 2 0 0,-5-1 0 16,4 0 8-16,-2-1-8 0,-5-1 0 15,7 0-4-15,0-1 4 16,1-1 4-16,1 2 4 0,2-3-8 15,4 1 8-15,-2-1 0 0,2 1-8 16,-2 0 24-16,4 0-12 0,-6 5 28 16,4 1 104-16,-4 1-112 0,-4 2 4 15,-1 2-8-15,-1 3-24 0,-4 2-4 16,-9 2 0-16,-4 4 0 16,-6 2 0-16,2 4-324 0,-8 2 20 15,-7 4 40-15,-7 5-341 0,-7 5-71 16,-13 9-116-16,-7 7-1389 0</inkml:trace>
  <inkml:trace contextRef="#ctx0" brushRef="#br1" timeOffset="127228.84">16225 5274 2617 0,'0'0'2769'0,"0"0"-2073"15,0 0-155-15,0 0-397 0,0 0 20 16,0 0 268-16,25 33-308 16,-5-20-32-16,9-4 48 0,6-4-72 15,9-4 24-15,3-1 36 0,5 0-124 16,2-1 24-16,-9 1-4 0,-10 1-24 15,-12 7 0-15,-13 10 0 16,-10 5 24-16,-10 6 0 0,-4 7 57 0,-3 4-81 16,-6 5 0-16,-6 2 0 15,7 6 0-15,-5-1 0 0,2 3 0 16,2-2 0-16,3-4 0 0,3-13-2030 16,-2-6-3280-16</inkml:trace>
  <inkml:trace contextRef="#ctx0" brushRef="#br1" timeOffset="134960.32">17343 4306 4197 0,'0'0'297'0,"0"0"-133"0,0 0 364 0,0 0 100 0,0 0-48 15,0 0 189-15,0 0-533 16,0 0-52-16,0 0 364 0,62 3-487 15,-8-1-61-15,10-2 0 0,15-2 0 16,14-1 0-16,8-2 0 0,8 2 0 16,7 0 0-16,-2 1 0 15,0 2 0-15,-11-2 0 0,-29-1-2250 16,-12-5-3692-16</inkml:trace>
  <inkml:trace contextRef="#ctx0" brushRef="#br1" timeOffset="145156.57">7944 1742 3741 0,'0'0'564'0,"0"0"-227"0,0 0 435 0,-41-5-264 16,24 3-60-16,3 0 337 16,3 0-365-16,5 2-132 0,2 0 41 15,4 0-329-15,0 0 0 0,0 0 0 16,0 0 0-16,4 0 0 0,8 0 0 15,19 0 0-15,11-1 0 0,16 1 0 16,6-1 0-16,8 1 0 0,23 0 0 16,17-3 0-16,24 0 0 0,25-3 0 15,23-1 0-15,21-1 0 16,16-2 0-16,11 0 0 0,14-1 0 16,0 1 0-16,-4 2 0 0,-11-1 0 15,-16 0 0-15,-21 1 0 0,-24 0 0 16,-34-2 0-16,-26-9 0 0,-40 5 0 15,-24-12-6900-15</inkml:trace>
  <inkml:trace contextRef="#ctx0" brushRef="#br2" timeOffset="153762.69">1598 17013 3073 0,'0'0'312'0,"0"0"76"0,0 0-240 15,0 0 32-15,0 0-56 0,0 0-124 16,0 0-636-16</inkml:trace>
  <inkml:trace contextRef="#ctx0" brushRef="#br2" timeOffset="155119.25">12027 9146 3721 0,'0'0'608'0,"0"0"-203"0,0 0 119 15,0 0-272-15,0 0-20 0,0 0 320 16,0 0-159-16,0 0-109 0,37-38 148 16,-12 4-260-16,1-5-80 15,5-3-48-15,2-3-36 0,9-6-8 16,1-5 0-16,5-4-8 0,-1-4-28 15,9-3-88-15,6-4 12 0,2-1 96 16,7-3 4-16,7-4 4 0,5-1 8 16,6-3 0-16,6 0 12 0,6-2-12 15,2 7 12-15,-1 0 0 16,1 2-12-16,-2 5 12 0,5 2-8 16,-3 4-4-16,-2 4 0 0,-1 6 4 15,-1 3-4-15,0 4 0 0,2 4 4 16,5 5-4-16,-1 5 0 0,9 3-4 15,-3 5 4-15,5 7 0 16,0 3 0-16,-2 9 0 0,-5 6 0 16,-1 4-12-16,-9 9 12 0,0 8 0 15,-8 6 0-15,-8 7 0 0,-5 6 0 16,-3 6 8-16,1 5-8 0,-5 7 112 16,-3 3-72-16,0 7 28 0,-4 4 56 15,-6 1-92-15,-2 0 0 0,-9 3 0 16,-3 2-32-16,-3 2 0 15,-4 3 8-15,-6 1-4 0,0-1-4 16,-4-4 0-16,-6-3 0 0,4-6 0 16,-3-2 0-16,3-3 4 15,-4-6-4-15,2-4 0 0,-3-4-12 16,1-4 0-16,-5-5-224 0,-1-6-216 16,-3-3-32-16,-8-9-701 0,3-7 129 15,-7-7-285-15</inkml:trace>
  <inkml:trace contextRef="#ctx0" brushRef="#br2" timeOffset="155617.85">16572 9049 1160 0,'4'-42'400'0,"-4"0"1917"0,6-11-1304 0,5-3-673 15,-1-9 36-15,0-7 112 16,7-7-288-16,2-5-32 0,-3-8 61 16,1-5-129-16,-1-7 32 0,-1-5 28 15,-3-5-144-15,0-1-4 0,1 0-12 16,3-5-8-16,5-2 8 0,6-3-4 16,4-6 8-16,4-4-4 0,9-5 0 15,3-7-4-15,11-5 4 0,4-4 0 16,10-4 4-16,7-3-4 0,6-5 68 15,6-1-4-15,8-3 88 0,12 0 108 16,3-2-256-16,4 1 156 16,2 2-56-16,6-1-68 0,4 4-16 15,2 3-20-15,5-1-60 0,-1 7-28 16,1 2-260-16,3 2-220 0,-38 43-305 16,1 2-1732-16</inkml:trace>
  <inkml:trace contextRef="#ctx0" brushRef="#br2" timeOffset="164979.4">22482 5536 3705 0,'0'0'2509'16,"0"0"-2032"-16,0 0 543 0,54 11-539 15,-32-5-481-15,3-2 0 0,4-2 0 16,6-1 0-16,5-1 0 16,11-4 0-16,3-7 0 0,18-3 0 15,3-3 0-15,5-4 0 0,-1 2 0 16,-13 2 0-16,-10 3 0 0,-17 7 0 16,-16 5-305-16,-11 2-875 0,-10 8-2026 0</inkml:trace>
  <inkml:trace contextRef="#ctx0" brushRef="#br2" timeOffset="165285.03">22918 5520 7275 0,'0'0'12'16,"0"0"664"-16,0 0-447 16,0 0-229-16,-6 42 0 0,2-8 0 15,-4 6 0-15,3 3 0 0,5-2 0 16,0 2 0-16,5 3 0 0,-1-1 0 16,0 3 0-16,-2-1 0 0,0-2 0 15,-2-2 0-15,0-5 0 0,-4-5 0 16,-2-4-669-16,-1-5-404 0,1-8-1696 15,-2-4-684-15</inkml:trace>
  <inkml:trace contextRef="#ctx0" brushRef="#br2" timeOffset="165445.93">22656 6145 6751 0,'0'0'848'15,"0"0"-255"-15,0 0-593 0,0 0 0 16,0 0 0-16,35 11 0 0,-15-8 0 15,3-1 0-15,6-2 0 0,-2-1 0 16,6-5 0-16,4-3 0 16,13-4 0-16,6-2 0 0,8-3 0 15,4-4 0-15,-14 3-1413 0,-5-3-4166 0</inkml:trace>
  <inkml:trace contextRef="#ctx0" brushRef="#br2" timeOffset="165886.87">23501 5488 4706 0,'0'0'656'0,"-10"-39"436"0,4 15-475 16,-5-1-173-16,-5-1 104 15,-1 2-419-15,1 3-129 0,-3 6 0 16,5 4 0-16,1 6 0 0,-1 3 0 16,5 2 0-16,-1 0 0 0,0 5 0 15,-3 4 0-15,1 3 0 0,2 5 0 16,-1 4 0-16,3 5 0 0,2 7 0 15,4 5 0-15,2 8 0 0,4 6 0 16,6 3 0-16,5 5 0 0,-1 2 0 16,3 0 0-16,-3-3 0 15,-1-1 0-15,-9-3 0 0,4-8 0 16,-8-4 0-16,0-7 0 0,-2-4 0 16,-4-5 0-16,-1-4 0 15,1-9 0-15,0-6-973 0,0-5-832 16,-2-4-592-16</inkml:trace>
  <inkml:trace contextRef="#ctx0" brushRef="#br2" timeOffset="165996.59">23179 6031 6939 0,'0'0'596'0,"0"0"61"15,0 0-657-15,0 0 0 0,60-37 0 16,-21 30 0-16,-2 0 0 0,0 1 0 16,-4 0 0-16,2-1 0 0,5-4 0 15,1-3 0-15,-8 1 0 0,0-7-3818 0</inkml:trace>
  <inkml:trace contextRef="#ctx0" brushRef="#br2" timeOffset="167242.17">24462 5300 3861 0,'0'0'1821'0,"11"-37"-1285"15,-5 22 785-15,-4 9-769 16,-2 5-451-16,0 1-101 0,-2 4 0 15,-2 11 0-15,0 20 0 0,-3 10 0 16,5 9 0-16,2 7 0 16,4-3 0-16,3 4 0 0,-1 4 0 15,-2 0 0-15,0 4 0 0,-4-1 0 16,-2-4 0-16,-4-1 0 0,0-8 0 16,-3-8 0-16,1-7 0 0,0-11-853 15,2-9-408-15,-1-9-315 0</inkml:trace>
  <inkml:trace contextRef="#ctx0" brushRef="#br2" timeOffset="167396.18">24299 5673 6959 0,'0'0'992'0,"45"-19"-751"16,-22 8-241-16,-6 0 0 0,3-2 0 0,-1-6 0 15,8-8 0-15,2-5 0 16,6-5-781-16,-6 8-1504 0,-2-4-965 0</inkml:trace>
  <inkml:trace contextRef="#ctx0" brushRef="#br2" timeOffset="167693.04">24743 5272 5822 0,'-18'55'877'0,"-3"3"335"16,-2 13-931-16,-1 1-281 0,-3 9 0 15,4-3 0-15,2 2 0 0,7-7 0 16,8-8 0-16,4-4 0 0,2-13 0 15,4-5 0-15,4-12 0 0,4-11 0 16,5-10 0-16,2-10 0 16,3-11 0-16,7-12 0 0,0-12 0 15,0-8 0-15,-2-1 0 0,-4 5 0 16,-5 8 0-16,-7 12 0 0,-5 10 0 16,-6 8 0-16,0 1 0 0,0 4 0 15,-2 8 0-15,-2 11 0 16,0 2 0-16,-1 2 0 0,3-4 0 15,0-5 0-15,2-2 0 0,0-4 0 16,2-3 0-16,2-2-153 16,1-3-1167-16,-1-1-289 0</inkml:trace>
  <inkml:trace contextRef="#ctx0" brushRef="#br2" timeOffset="167923.97">24898 6041 5662 0,'0'0'1545'16,"54"-30"-560"-16,-25 6-985 0,-6-2 0 15,-5 0 0-15,-7-5 0 0,-3-3 0 16,-8-2 0-16,0 1 0 0,-6 5 0 16,2 7 0-16,-2 9 0 15,-1 7 0-15,1 7 0 0,-8 13 0 16,-3 11 0-16,-4 10 0 0,-1 9 0 16,5 2 0-16,5-3 0 0,6-1 0 15,6-6 0-15,14-5 0 16,9-10 0-16,14-8 0 0,11-8 0 15,14-6 0-15,8-13 0 0,-14 2-1489 16,-5-10-3090-16</inkml:trace>
  <inkml:trace contextRef="#ctx0" brushRef="#br2" timeOffset="170039.53">26248 5340 3257 0,'0'0'2225'0,"0"0"-1657"0,0 0 789 15,0 0-572-15,0 0-785 0,0 0 0 16,0 0 0-16,-10 58 0 0,2-5 0 16,1 10 0-16,3 0 0 0,4-3 0 15,4 6 0-15,1 3 0 0,-3 2 0 16,2-1 0-16,-4-4 0 0,0-8 0 15,0-8 0-15,2-11 0 0,0-11 0 16,2-10-1349-16,-4-9-808 0</inkml:trace>
  <inkml:trace contextRef="#ctx0" brushRef="#br2" timeOffset="170197.11">26046 5772 4333 0,'0'0'3859'0,"0"0"-3859"15,0 0 0-15,37-25 0 0,-14 19 0 16,1 3 0-16,5 0 0 16,2 0 0-16,7 0 0 0,5-2 0 15,3-4 0-15,-11 1-949 0,-2-1-3397 0</inkml:trace>
  <inkml:trace contextRef="#ctx0" brushRef="#br2" timeOffset="170593.01">26432 5731 6126 0,'-27'41'1405'0,"9"-2"-744"0,-1 7-661 16,11-5 0-16,4-3 0 0,4-2 0 15,6-8 0-15,4-4 0 0,3-5 0 16,3-6 0-16,3-8 0 0,-1-5 0 16,3-6 0-16,2-9 0 15,0-6 0-15,-3-4 0 0,-1-5 0 16,-3 2 0-16,-5 1 0 0,-3 3 0 15,-2 7 0-15,-6 8 0 0,0 3 0 16,0 6 0-16,-2 0 0 16,-2 6 0-16,0 6 0 0,0 7 0 15,2 1 0-15,2 0 0 0,2-2 0 16,4-4 0-16,4-1 0 0,1-3 0 16,1-3 0-16,3-4 0 0,3-3 0 15,1-1 0-15,1-7 0 0,1-7 0 16,2-3 0-16,-3-7 0 0,-1-3 0 15,-2-2 0-15,-5-1 0 0,-6-1 0 16,-4 3 0-16,-4 4 0 0,-6 4 0 16,2 7 0-16,0 7 0 15,-1 5 0-15,5 2-713 0,0 0-1764 0</inkml:trace>
  <inkml:trace contextRef="#ctx0" brushRef="#br2" timeOffset="170873.12">27023 5789 5850 0,'0'0'2342'0,"0"0"-2342"15,0 0 0-15,0 0 0 0,-35-36 0 16,19 36 0-16,-5 2 0 0,-8 9 0 16,0 7 0-16,0 7 0 0,4 8 0 15,5 3 0-15,7 3 0 0,5 0 0 16,8-2 0-16,8-6 0 0,11-6 0 15,4-7 0-15,8-8 0 0,6-8 0 16,2-4 0-16,1-11 0 16,-5-6 0-16,-6-6 0 0,-7-4 0 15,-5-2 0-15,-9 1 0 0,-8 2 0 16,-4 0 0-16,-8 4 0 0,-9 2 0 16,-4 2 0-16,7 5 0 0,-5 0-1654 15</inkml:trace>
  <inkml:trace contextRef="#ctx0" brushRef="#br2" timeOffset="171242.93">27799 5979 5098 0,'0'0'540'0,"0"60"112"0,4-12-199 16,2 6-53-16,4 5 300 16,-1 3-351-16,-3 3-349 0,-2 0 0 15,-2-1 0-15,-2-5 0 0,-2-7 0 16,-4-8 0-16,0-8 0 0,-1-13 0 16,1-8-417-16,4-8-755 0,0-9-3206 0</inkml:trace>
  <inkml:trace contextRef="#ctx0" brushRef="#br2" timeOffset="171538.16">27815 5796 6791 0,'0'0'1276'0,"8"-39"-1151"0,1 19-125 16,3 5 0-16,7 2 0 0,3 0 0 15,7 3 0-15,9 5 0 16,3 3 0-16,6 2 0 0,-1 7 0 15,-5 6 0-15,-12 5 0 0,-10 3 0 16,-17 8 0-16,-6 3-61 16,-13 1 61-16,-10 1 61 0,-4-2-61 15,-10-1 0-15,-7 0 0 0,-1-5 0 16,1-3 0-16,3-5 0 0,14-7 0 16,8-6 0-16,11-3 0 0,10-2 0 15,6 0 0-15,14 0-561 0,20-2-824 16,11-3 409-16,-3-1 164 0,1-2-1185 0</inkml:trace>
  <inkml:trace contextRef="#ctx0" brushRef="#br2" timeOffset="172116.05">28365 5777 7691 0,'0'0'501'0,"-52"-24"-501"15,32 14 0-15,3 5 0 16,7 5 0-16,-1 7 0 0,1 12 0 15,-4 9 0-15,-3 8 0 0,1 6 0 16,-1 1 0-16,5-3 0 16,3-2 0-16,7-8 0 0,6-5 0 15,11-8 0-15,6-8 0 0,5-6 0 16,10-6 0-16,1-9 0 0,2-7 0 16,-4-4 0-16,-2-2 0 0,-6 0 0 15,-6 6 0-15,-9 4 0 0,-3 5 0 16,-5 4 0-16,-2 5 0 0,-2 0 0 15,2 1 0-15,-2 0 0 0,0 1 0 16,0 6 0-16,0 7 0 0,0 1 0 16,2 2 0-16,-2 0 0 15,0-1 0-15,0-2 0 0,0 0 0 16,0-2 0-16,0-4 0 0,0-2 0 16,0-2 0-16,0-2 0 15,2-1 0-15,-2-1 0 0,2 0 0 16,2 0 0-16,0-5 0 0,2-1 0 15,1-1 0-15,-3 2 0 0,2-1 0 16,-2 0 0-16,-2-2 0 16,-2-3 0-16,2-6 0 0,0-4 0 15,2-2 0-15,1-4 0 0,3 0 0 16,0-2 0-16,2 2 0 0,1 2 0 16,1 2 0-16,5 4 0 0,-5 7 0 15,1 5 0-15,-7 4 0 0,0 3 0 16,0 6 0-16,0 8 0 0,5 11 0 15,-3 4 0-15,-4 7 0 0,2 2 0 16,-6 0 0-16,0 0 0 0,0 0 0 16,-2-1 0-16,-4-4 0 15,2-6 0-15,2-4 0 0,0-9 0 16,2-7-133-16,0-4-2052 0,2-7-1653 0</inkml:trace>
  <inkml:trace contextRef="#ctx0" brushRef="#br2" timeOffset="172425.22">28766 5961 6290 0,'0'0'1361'0,"0"0"-820"0,0 0-541 0,0 0 0 16,0 0 0-16,54-16 0 0,-29 1 0 15,1-4 0-15,-1-1 0 0,0-4 0 16,-6 2 0-16,-3-3 0 0,-8 0 0 15,-3-1 0-15,-5 1 0 0,-7 1 0 16,-1 8 0-16,2 5 0 0,-2 5 0 16,-3 6 0-16,-5 11 0 15,-5 8 0-15,-2 11 0 0,1 8 0 16,-1 6 0-16,4 4 0 0,7-1 0 16,8-1 0-16,6-9 0 0,8-8 0 15,11-12 0-15,4-8 0 16,6-9 0-16,2-13 0 0,4-12 0 15,0-10-369-15,-2-7-663 0,-10 6 63 16,0-3-580-16</inkml:trace>
  <inkml:trace contextRef="#ctx0" brushRef="#br2" timeOffset="172584.08">29322 5174 7923 0,'0'0'269'0,"0"0"-269"0,-31 49 0 16,8-7 0-16,-1 10 0 0,1 4 0 15,2 2 0-15,0 4 0 16,7-1 0-16,8-2 0 0,6-4 0 0,4-2 0 16,8-3 0-16,5-1 0 15,4-6 0-15,1-4 0 0,1-10-89 16,-6-11-2264-16,-3-7-608 0</inkml:trace>
  <inkml:trace contextRef="#ctx0" brushRef="#br2" timeOffset="172925.27">29521 5632 7363 0,'0'0'736'0,"0"0"-643"16,-52-26-93-16,29 25 0 0,-2 3 0 16,-2 4 0-16,1 4 0 0,1 2 0 15,4 1 0-15,7 0 0 0,3 0 0 16,7 1 0-16,4 2 0 0,11-3 0 15,5 0 0-15,9 0 0 0,2 0 0 16,2-1 0-16,2 1 0 0,0 2 0 16,-2 2 0-16,-3 5 0 15,-5 3 0-15,-6 3 0 0,-5 0 0 16,-10 1 0-16,0-2 0 0,-15 1 0 16,-5-2 0-16,-7-2 0 15,-8-4 0-15,-2-3 0 0,-1-8 0 16,5-5 0-16,6-4 0 0,9-6 0 15,5-7 0-15,5 1-1954 0,6-7-1343 0</inkml:trace>
  <inkml:trace contextRef="#ctx0" brushRef="#br2" timeOffset="173564.02">30544 5759 3481 0,'0'0'2637'0,"0"-47"-1208"16,2 28-784-16,-2 9-645 0,0 7 0 15,-6 3 0-15,-5 9 0 0,-11 15 0 16,-5 8 0-16,0 8 0 0,0 3 0 15,8-5 0-15,3 0 0 0,3 0 0 16,7-4 0-16,4-3 0 0,4-6 0 16,9-5 0-16,3-6 0 15,3-6 0-15,1-5 0 0,1-3 0 16,1-3 0-16,-1-4 0 0,0 0 0 16,1 2 0-16,-1 0 0 15,2 5 0-15,-3 0-1033 0,5 5 148 16,-2 2 181-16,1-1 0 0,-1-2 612 15,0-1 92-15,-5-2 208 0,-3-1 156 16,-5 0 88-16,-4-1 449 16,-2-3-289-16,0 0-12 0,-2-2-319 15,2-3-281-15,0-6 0 0,0-9 0 16,-2-2 0-16,4-6 0 0,-1-5 0 16,1 3 0-16,0-3 0 0,0 7 0 15,4 6 0-15,-2 5 0 0,-1 8 0 16,-1 2 0-16,-2 4 0 0,2 0 0 15,-2-1 0-15,6-1 0 0,5-1 0 16,3 0-21-16,1 2-1495 0,-3 3-3491 16</inkml:trace>
  <inkml:trace contextRef="#ctx0" brushRef="#br2" timeOffset="173891.34">31005 5904 2865 0,'0'0'924'0,"0"0"-720"0,0 0 357 16,0 0-373-16,0 0 32 0,45 5 540 15,-24-5-92-15,2 0-95 0,6-7 359 16,2-4-635-16,2-3-297 0,4-3 0 16,-2-2 0-16,-2-3 0 0,-10-1 0 15,-7-1 0-15,-9-1 0 0,-7-1 0 16,-7 0 0-16,-5 4 0 0,-9 5 0 15,-6 10 0-15,-4 7 0 0,-4 11 0 16,-4 8 0-16,-2 8 0 0,1 9 0 16,1 3 0-16,4 2 0 15,8 2 0-15,13-4 0 0,12 0 0 16,10-5 0-16,17-4 0 0,16-5 0 16,13-7 0-16,12-7 0 15,8-5 0-15,3-5 0 0,-21 0 0 16,-5-1-765-16</inkml:trace>
  <inkml:trace contextRef="#ctx0" brushRef="#br2" timeOffset="174542.05">22864 7049 4782 0,'7'34'628'0,"-7"6"-88"0,4 3 345 0,-8-4-553 16,-1-2-40-16,-1-4 120 0,0-3-252 15,0-4-36-15,4-10-87 0,0-6-37 16,2-5 0-16,0-5 0 0,0-4 0 15,2-10 0-15,6-15 0 16,2-12 0-16,3-6 0 0,3-5 0 16,3 4 0-16,4 4 0 0,2 4 0 15,1 9 0-15,-1 10 0 0,-2 9 0 16,-2 9 0-16,-7 8 0 0,-2 13 0 16,-3 4 0-16,-5 7 0 0,-2 5 0 15,-2 0 0-15,0 0 0 0,0-4 0 16,0-5 0-16,4-4 0 0,2-4 0 15,5-6 0-15,3-5 0 16,3-7-1601-16,-3-4-520 0</inkml:trace>
  <inkml:trace contextRef="#ctx0" brushRef="#br2" timeOffset="174809.56">23385 7002 7767 0,'0'0'425'0,"-41"-27"-425"0,18 20 0 15,3 7 0-15,-1 6 0 16,-2 10 0-16,-2 4 0 0,3 7 0 16,1 5 0-16,4 2 0 0,11 3 0 15,6 2 0-15,4 0 0 0,11-4 0 16,3-4 0-16,9-9 0 0,2-6 0 16,8-8 0-16,3-8 0 0,3-6 0 15,-2-11 0-15,-1-4 0 0,-9-4 0 16,-4-1 0-16,-13-2 0 0,-6-1 0 15,-6-3 0-15,-4-2 0 16,-6-8 0-16,0 9-1345 0,-5-6-688 0</inkml:trace>
  <inkml:trace contextRef="#ctx0" brushRef="#br2" timeOffset="175011.05">23631 6379 4353 0,'0'0'3726'0,"-20"35"-3613"16,9-4-113-16,-3 16 0 16,4 10 0-16,1 5 0 0,5 6 0 15,0 6 0-15,8 2 0 0,2 2 0 16,3-1 0-16,3-5 0 0,-4-6 0 16,3-5 0-16,-5-7 0 0,-6-7 0 15,0-15 0-15,-2-8-1049 0</inkml:trace>
  <inkml:trace contextRef="#ctx0" brushRef="#br2" timeOffset="175149.41">23505 6917 5506 0,'0'0'2686'0,"37"-8"-2686"16,-10 3 0-16,0 4 0 0,4 1 0 15,0 0 0-15,6-1 0 0,3-8 0 16,-11 1-241-16,4-6-6182 0</inkml:trace>
  <inkml:trace contextRef="#ctx0" brushRef="#br2" timeOffset="175508.24">24551 7071 7699 0,'0'0'493'16,"0"0"-493"-16,0 0 0 0,-8 44 0 15,0-6 0-15,-3 5 0 0,7-4 0 16,2-9 0-16,2-9 0 0,0-4 0 16,2-8 0-16,2-4-1313 0,-2-5-3446 0</inkml:trace>
  <inkml:trace contextRef="#ctx0" brushRef="#br2" timeOffset="175650.1">24673 6614 8087 0,'0'0'105'0,"0"0"-105"16,0 0 0-16,0 0 0 0,0 0 0 15,0 0 0-15,0 0-117 0,0 0-1163 16,17 52-313-16</inkml:trace>
  <inkml:trace contextRef="#ctx0" brushRef="#br2" timeOffset="175852.47">24855 7095 6987 0,'0'0'996'0,"0"0"-787"0,-33-34-209 15,21 23 0-15,-1 6 0 0,1 5 0 16,-1 4 0-16,1 8 0 0,0 9 0 15,-1 7 0-15,3 6 0 16,6-1 0-16,2 0 0 0,4 0 0 16,8-3 0-16,0-4 0 0,5-3 0 15,1-13 0-15,3-5 0 16,2-9 0-16,-3-15 0 0,1 0 0 16,-3-9-1525-16</inkml:trace>
  <inkml:trace contextRef="#ctx0" brushRef="#br2" timeOffset="176037.22">24967 6545 8192 0,'0'0'0'15,"-21"43"0"-15,9-3 0 0,-3 10 0 16,1 6 0-16,-1-1 0 0,3 5 0 16,-3 3 0-16,3 1 0 0,6-2 0 15,6-4 0-15,2-7 0 0,8-5 0 16,5-5 0-16,1-8-45 0,-1-10-2652 15,-1-9-745-15</inkml:trace>
  <inkml:trace contextRef="#ctx0" brushRef="#br2" timeOffset="176609.33">25035 7247 8031 0,'0'0'161'15,"0"0"-161"-15,0 0 0 0,0 0 0 16,21-33 0-16,-5 10 0 0,1-2 0 15,-3-1 0-15,1 1 0 16,-5 2 0-16,-4-4 0 0,-4 3 0 16,-2-2 0-16,-2 3 0 0,-2 7 0 15,-4 4 0-15,-3 7 0 0,-1 5 0 16,-5 6 0-16,1 12 0 0,-3 10 0 16,-3 10 0-16,3 6 0 0,2 2 0 15,7-1 0-15,8-5 0 0,4-6 0 16,13-8 0-16,3-7 0 0,7-7 0 15,4-9 0-15,2-3 0 16,0-8 0-16,-2-5 0 0,-2-5 0 16,-2-1 0-16,-7-1 0 0,-3 2 0 15,-5 3 0-15,-2 4 0 16,-4 4 0-16,-4 3 0 0,2 4 0 16,-2 0 0-16,0 0 0 0,0 2 0 15,0 1 0-15,2 4 0 0,3 4 0 16,-3-2 0-16,0 1 0 15,-2-2 0-15,0-3 0 0,-2 2 0 16,0-2 0-16,-3-2 0 0,5 0 0 16,-2-3 0-16,0 0 0 0,2-5 0 15,2-9 0-15,9-10 0 0,1-5 0 16,9-5 0-16,2-4 0 0,1 4 0 16,1-3 0-16,0 4 0 0,-2 6 0 15,-9 9 0-15,-6 7 0 0,-3 10 0 16,-5 1 0-16,2 1 0 0,-2 16 0 15,0 19 0-15,0 13 0 16,0 9 0-16,-2 1 0 0,2-8 0 16,0-4 0-16,2-7 0 0,4-6 0 15,4-5 0-15,1-8 0 16,1-11 0-16,0-11 0 0,-1-6-1341 16,-1-10-132-16</inkml:trace>
  <inkml:trace contextRef="#ctx0" brushRef="#br2" timeOffset="176789.78">25649 6446 6635 0,'0'0'1208'0,"0"0"-859"0,0 0-349 16,0 0 0-16,0 0 0 0,0 50 0 16,0-8 0-16,0 9 0 0,-2 9 0 15,-2 2 0-15,-3 4 0 0,-1 7 0 16,-4 4 0-16,-1-2 0 0,-1-3 0 15,6-7 0-15,-1-8 0 16,3-10 0-16,2-12-41 0,0-10-1676 0</inkml:trace>
  <inkml:trace contextRef="#ctx0" brushRef="#br2" timeOffset="176936.29">25550 7022 6943 0,'0'0'1249'0,"0"0"-1249"16,0 0 0-16,55-37 0 0,-32 22 0 15,-2-1 0-15,2 3 0 16,-3 0 0-16,-1 3 0 0,-1 1 0 16,-5 4-1297-16,-3 0-992 0</inkml:trace>
  <inkml:trace contextRef="#ctx0" brushRef="#br2" timeOffset="177085.08">25887 7019 7995 0,'0'0'197'0,"0"48"-197"15,-7-15 0-15,-1 6 0 16,-2 1 0-16,1 1 0 0,1-6 0 16,4-4 0-16,4-7 0 0,0-6 0 15,10-9 0-15,5-7 0 16,1-5 0-16,-1-8-1257 0,-3-7-1256 0</inkml:trace>
  <inkml:trace contextRef="#ctx0" brushRef="#br2" timeOffset="177198.99">26037 6704 5510 0,'0'0'208'0,"0"0"-76"0,0 0-132 16,-33-9-692-16,15 24-941 0</inkml:trace>
  <inkml:trace contextRef="#ctx0" brushRef="#br2" timeOffset="177648.01">26304 7126 6699 0,'0'0'996'0,"0"0"-499"0,-33-31-497 16,19 17 0-16,-1 3 0 0,1 8 0 15,1 3 0-15,-5 10 0 0,-1 8 0 16,-2 8 0-16,1 5 0 0,3 2 0 15,7-1 0-15,2-1 0 16,5-4 0-16,3-1 0 0,3-3 0 16,5-4 0-16,0-2 0 0,4-7 0 15,3-6 0-15,1-4 0 16,1-6 0-16,4-6 0 0,-3-1 0 16,3 1 0-16,-5-1 0 0,3 1 0 15,2 3 0-15,-3 4 0 0,1 4 0 16,-2 1 0-16,-3 1 0 0,-4-1 0 15,1 0-953-15,-5 0-3225 0</inkml:trace>
  <inkml:trace contextRef="#ctx0" brushRef="#br2" timeOffset="178121.33">26620 7127 7243 0,'0'0'692'15,"0"0"-435"-15,0 0-257 0,0 0 0 16,-33-7 0-16,25 7 0 0,-4 8 0 15,-3 13 0-15,-3 8 0 16,1 8 0-16,3 4 0 0,5-2 0 16,5-2 0-16,4-2 0 0,6-8 0 15,5-6 0-15,3-5 0 0,5-8 0 16,-1-2 0-16,1-6 0 0,0-6 0 16,-1-5 0-16,-1-3 0 0,-1-1 0 15,-1-2 0-15,-1-1 0 0,-3 4 0 16,-5 5 0-16,0 3 0 0,-4 3 0 15,2 3 0-15,0 4 0 16,5 7 0-16,1 6 0 0,0 4 0 16,1-2 0-16,-3-3 0 0,0-4 0 15,0-4 0-15,3-1 0 16,-3-2-177-16,0-4-271 0,-2 2-32 16,-1-3-24-16,-1 0-769 0,-2 0-64 15,2-6-464-15</inkml:trace>
  <inkml:trace contextRef="#ctx0" brushRef="#br2" timeOffset="178355.05">26970 6650 7307 0,'0'0'885'0,"-15"57"-885"0,15-14 0 0,4 7 0 16,5 10 0-16,-1 8 0 0,-2 7 0 16,-4 3 0-16,-2-6 0 0,-2-2 0 15,0-7 0-15,-2-7 0 16,2-7 0-16,-4-8 0 0,2-13-617 16,-5-9-2060-16</inkml:trace>
  <inkml:trace contextRef="#ctx0" brushRef="#br2" timeOffset="178942.04">27243 7489 7035 0,'0'0'660'0,"45"-7"-163"0,-14 9-497 0,-4 11 0 0,-2 8 0 0,0 4 0 0,-5 6 0 0,-5 1 0 0,-7 0 0 16,-8 5 0-16,-10 0 0 0,-9 1 0 15,-8-3 0-15,0-2 0 16,0-5 0-16,3-10 0 0,5-9-9 16,9-7-1311-16,6-9-653 0</inkml:trace>
  <inkml:trace contextRef="#ctx0" brushRef="#br2" timeOffset="179175.56">28080 6781 7103 0,'0'0'44'0,"0"0"708"15,0 0-459-15,0 0-293 0,0 0 0 16,-42 40 0-16,26 3 0 16,-3 8 0-16,3 11 0 0,1-3 0 15,3 2 0-15,-3 3 0 0,1 2 0 16,-3-6 0-16,1-4 0 15,-3-2 0-15,1-5 0 0,-5-6-557 16,4-15-1788-16,1-6-2057 0</inkml:trace>
  <inkml:trace contextRef="#ctx0" brushRef="#br2" timeOffset="179330.18">27842 7168 7659 0,'0'0'533'0,"0"0"-533"0,54-29 0 15,-29 17 0-15,-1-1 0 16,7-5 0-16,2-2 0 0,5-5 0 16,3-4 0-16,0-5-497 0,-8 7-431 15,-6 0-1934-15</inkml:trace>
  <inkml:trace contextRef="#ctx0" brushRef="#br2" timeOffset="179585.3">28289 6818 5898 0,'0'0'1597'0,"-23"45"-1009"16,10-5-479-16,-3 14-109 0,-1 8 0 15,-1 7 0-15,-3 0 0 16,-2 0 0-16,3-4 0 0,1-6 0 16,5-5 0-16,3-7 0 0,7-10 0 15,2-10 0-15,2-13 0 0,10-10 0 16,11-11 0-16,8-16 0 0,8-9 0 16,2-7 0-16,7-3 0 0,-5 2 0 15,-4 6 0-15,-6 1 0 0,-8 10 0 16,-10 10 0-16,-7 6 0 0,-6 7 0 15,0 5 0-15,-4 10 0 16,-7 11 0-16,-3 10 0 0,-3 3 0 16,1-4 0-16,3-4 0 0,3-6 0 15,4-6 0-15,4-6 0 16,2-6-493-16,0-3-2016 0,4-4-593 0</inkml:trace>
  <inkml:trace contextRef="#ctx0" brushRef="#br2" timeOffset="179947.28">28433 7460 6354 0,'0'0'1109'16,"0"0"-425"-16,52-14-639 0,-29 0-45 15,-3-4 0-15,3-7 0 0,-8 1 0 16,-1-3 0-16,-6-1 0 0,-8-1 0 16,-6 3 0-16,-4 5 0 0,-7 7 0 15,1 7 0-15,-5 7 0 0,-2 11 0 16,-2 8 0-16,3 10 0 0,1 4 0 15,5 5 0-15,7 1 0 16,9 3 0-16,9-3-297 0,11-6 121 16,9-3 80-16,8-8 68 0,3-5 12 15,-1-7 12-15,-4-5-32 16,-12-4 36-16,-9-1 20 0,-8-3-20 16,-6-7 316-16,-2-2 1 0,-4-4-317 15,-2-3 0-15,0-1 0 0,1-3 0 16,7-3 0-16,9-5 0 0,1 1 0 15,9 1 0-15,-1 0 0 16,-1 5 0-16,-1 1 0 0,1 3 0 16,-3 1 0-16,1 0 0 0,-5 5 0 15,0-2-2762-15</inkml:trace>
  <inkml:trace contextRef="#ctx0" brushRef="#br2" timeOffset="180461.12">28845 7471 7095 0,'0'0'1036'0,"41"-19"-975"0,-8-1-61 16,0-5 0-16,0-2 0 0,2-3 0 16,-8 0 0-16,-2 0 0 0,-4-1 0 15,-11 1 0-15,-6 3 0 16,-4 0 0-16,-12 4 0 0,-5 5 0 16,-8 11 0-16,-1 9 0 0,-5 16 0 15,-5 13 0-15,-1 9 0 0,0 9 0 16,4 4 0-16,8 3 0 0,9 0 0 15,11-4 0-15,14-7 0 16,11-6 0-16,15-7 0 0,13-10 0 16,10-11 0-16,10-9 0 0,-10-4-665 15,0-8-1568-15</inkml:trace>
  <inkml:trace contextRef="#ctx0" brushRef="#br2" timeOffset="180994.25">29798 7144 6510 0,'0'0'833'0,"0"0"-409"0,0 0 1 15,8 44-425-15,-6-10 0 0,-2 4 0 16,-4 1 0-16,-2-5 0 0,-1-2 0 16,3-4 0-16,0-4 0 0,4-7 0 15,2-4 0-15,6-2 0 0,5-10 0 16,5-2 0-16,7-12 0 0,2-8 0 15,0-7 0-15,2-1 0 16,-4-6 0-16,-3 3 0 0,-1 5 0 16,-8 6 0-16,-5 6 0 0,-2 8 0 15,-4 5 0-15,0 2 0 16,-2 7 0-16,0 12 0 0,0 8 0 16,-4 4 0-16,4-3 0 0,0-6 0 15,8-5 0-15,7-6 0 0,3-2 0 16,5-8 0-16,4-2 0 0,-2-9 0 15,-5-5 0-15,-1-4 0 16,-7-3 0-16,-3 0 0 0,-5-2 0 16,-4-1 0-16,0-1 0 0,-2-1 0 15,-2-1 0-15,-3 2 0 0,1 4 0 16,0 6 0-16,2 6 0 0,2 5 0 16,2 2 0-16,0 3-257 0,0-2-3072 0</inkml:trace>
  <inkml:trace contextRef="#ctx0" brushRef="#br2" timeOffset="181149.26">30327 7214 7983 0,'-19'35'209'0,"5"1"-209"0,-3 5 0 0,5 2 0 0,6-4 0 15,6-2 0-15,2-10 0 0,8-4 0 16,6-10 0-16,3-10 0 0,2-4-281 15,-7-7-1228-15,1-10-3393 0</inkml:trace>
  <inkml:trace contextRef="#ctx0" brushRef="#br2" timeOffset="181275.43">30428 6825 8192 0,'0'0'0'15,"0"0"0"-15,0 0 0 0,0 0 0 16,0 0 0-16,0 0 0 0,0 0 0 15,0 0-865-15,0 0-964 0</inkml:trace>
  <inkml:trace contextRef="#ctx0" brushRef="#br2" timeOffset="181474.19">30521 6925 8192 0,'-19'43'0'16,"9"0"0"-16,2 10 0 0,2 1 0 16,4-2 0-16,2-7 0 0,6-6 0 15,2-6 0-15,2-3 0 0,3-10 0 16,-1-4 0-16,1-8 0 0,-1-11-337 16,-4-3-1164-16,1-10-363 0</inkml:trace>
  <inkml:trace contextRef="#ctx0" brushRef="#br2" timeOffset="181664.57">30736 6708 6747 0,'0'0'1288'0,"0"0"-1131"15,0 0-157-15,0 0 0 0,2 74 0 16,-12-16 0-16,-1 11 0 16,-3 3 0-16,2-3 0 0,3-2 0 15,5-7 0-15,4-4 0 0,0-8 0 16,6-3 0-16,-2-4 0 15,1-6 0-15,-1-6 0 0,-2-11-1990 16,-2-9-2264-16</inkml:trace>
  <inkml:trace contextRef="#ctx0" brushRef="#br2" timeOffset="182728.25">22773 7811 3189 0,'0'0'3077'0,"0"0"-2440"0,0 0-145 0,0 0 140 15,0 57-467-15,0-9-165 0,-4 10 0 16,-2 6 0-16,2-4 0 15,0 2 0-15,0 3 0 0,-2-2 0 16,6-5 0-16,0-4 0 0,4-7 0 16,2-9 0-16,6-5 0 15,5-11 0-15,1-8 0 0,9-9 0 16,0-8 0-16,2-14 0 0,0-6 0 16,-6-6 0-16,-7-2 0 0,-5-1 0 15,-9 4 0-15,-6 3 0 0,-9 1 0 16,-7 8 0-16,-9 6 0 0,-5 6 0 15,1 9 0-15,-4 10 0 16,4 8 0-16,4 3 0 0,2-1 0 16,7-2 0-16,9-7 0 0,9-4 0 15,4-6-593-15,9-3-564 0,3-3-1264 16,3 0 312-16</inkml:trace>
  <inkml:trace contextRef="#ctx0" brushRef="#br2" timeOffset="182992.33">23011 8547 6555 0,'0'0'996'15,"39"-19"-355"-15,-12-2-641 0,0-5 0 16,0-3 0-16,-2-3 0 0,-2-1 0 16,-3-1 0-16,-7 0 0 0,-5 1 0 15,-6 1 0-15,-2 6 0 0,-10 2 0 16,-3 5 0-16,-5 6 0 15,-3 8 0-15,-2 6 0 0,-2 14 0 16,3 9 0-16,-3 11 0 0,2 6 0 16,7 2 0-16,5 1 0 0,9-4 0 15,6-3 0-15,13-2 0 0,10-4 0 16,10-6 0-16,11-6 0 0,7-7 0 16,-11-6-713-16,-1-3-1880 0</inkml:trace>
  <inkml:trace contextRef="#ctx0" brushRef="#br2" timeOffset="183819.67">24179 8065 3897 0,'0'0'1073'16,"0"0"-253"-16,0 0-144 0,0 0 253 16,0 0-385-16,-16-37-291 0,20 17-253 15,6-4 0-15,0-2 0 0,7 0 0 16,4 0 0-16,5-2 0 15,10 2 0-15,3 2 0 0,4 6 0 16,1 5 0-16,-5 11 0 0,2 4 0 16,-6 11 0-16,1 6 0 0,-5 8 0 15,-2 8 0-15,-7 3 0 16,-5 8 0-16,-9 7 0 0,-8 4 0 16,-10 5 0-16,-11 1 0 0,-8-1 0 15,-6-2 0-15,-4-5 0 16,-3-5 0-16,-1-4 0 0,6-5 0 15,0-9 0-15,6-6 0 0,2-9 0 16,4-9 0-16,6-7 0 0,3-6 0 16,3-10 0-16,5-6 0 0,2-9 0 15,6-6 0-15,0-4 0 0,6-1 0 16,6 4 0-16,3 6 0 0,3 12 0 16,5 12 0-16,2 8 0 0,2 12 0 15,0 5 0-15,6 6 0 0,0 4 0 16,0-1 0-16,-2 4 0 15,2-3 0-15,-2 1 0 0,0-3 0 16,-4-5 0-16,-4-2 0 0,-7-6 0 16,-5-6 0-16,-5-5 0 15,-4-7-1778-15</inkml:trace>
  <inkml:trace contextRef="#ctx0" brushRef="#br2" timeOffset="184442.54">25723 7988 6166 0,'0'0'577'0,"0"0"703"0,0 0-1111 16,0 0-169-16,0 0 0 0,-12 34 0 16,4 10 0-16,-3 9 0 0,5 4 0 15,4-2 0-15,2-5 0 0,2 1 0 16,0 0 0-16,2 1 0 0,-2 0 0 15,0-1 0-15,5-4 0 16,-3-4 0-16,2-6 0 0,0-7 0 16,0-11-1561-16,-4-5-352 0</inkml:trace>
  <inkml:trace contextRef="#ctx0" brushRef="#br2" timeOffset="184759.7">25930 8426 4478 0,'0'0'2441'0,"0"0"-1793"15,-23-39-23-15,19 26-625 0,0 1 0 16,0 2 0-16,0 4 0 0,2 1 0 16,-3 4 0-16,-1 1 0 0,-6 9 0 15,-7 17 0-15,-3 10 0 0,-3 10 0 16,4 3 0-16,9-5 0 0,8-3 0 15,6-3 0-15,10-6 0 16,9-8 0-16,6-9 0 0,4-9 0 16,4-6 0-16,2-12 0 0,0-8 0 15,-2-5 0-15,-8-6 0 0,-6 2 0 16,-11 0 0-16,-6 2 0 0,-6 2 0 16,-8 1 0-16,-7 4 0 0,-3 2 0 15,-1 3 0-15,-2 3 0 16,5 4-1762-16,3 1-787 0</inkml:trace>
  <inkml:trace contextRef="#ctx0" brushRef="#br2" timeOffset="185132.4">26112 8326 6615 0,'0'0'1108'0,"-23"33"-639"0,9-7-469 15,1 4 0-15,3 5 0 0,-2 4 0 16,1 0 0-16,5 2 0 0,2-3 0 15,4-7 0-15,6-6 0 16,6-6 0-16,5-6 0 0,4-8 0 16,3-7 0-16,3-11 0 0,0-9 0 15,-2-4 0-15,-4-3 0 0,-3-2 0 16,-3 1 0-16,-3 5 0 0,-6 4 0 16,1 6 0-16,-3 5 0 0,-4 4 0 15,2 4 0-15,-2 2 0 16,0 6 0-16,0 7 0 0,2 6 0 15,0-1 0-15,4-2 0 0,2-5 0 16,1-5 0-16,5-2 0 0,1-1 0 16,1-3 0-16,1-1 0 15,-3-5 0-15,1-3 0 0,-3-1 0 16,-4-3 0-16,-2-3 0 0,-1-1 0 16,-1-2 0-16,-4-3 0 0,-2-3 0 15,-5-1 0-15,1-2 0 0,2-3 0 16,2 10-477-16,-2 0-4721 0</inkml:trace>
  <inkml:trace contextRef="#ctx0" brushRef="#br2" timeOffset="185666.65">27445 8090 4706 0,'0'0'464'0,"-4"-62"584"16,-8 29-391-16,-15 2-233 0,-4 5-16 16,-6 3-328-16,-5 5-8 0,3 7 96 15,-2 4-56-15,1 6-59 0,5 1-53 16,0 8 0-16,4 3 0 15,2 5 0-15,0 4 0 0,6 3 0 16,1 3 0-16,5 0 0 0,7 1 0 16,4 3 0-16,6 3 0 0,6 5 0 15,8 1 0-15,9 6 0 16,4 6 0-16,6 1 0 0,2 2 0 16,-2 1 0-16,-2-2 0 0,-4 0 0 15,-6-2 0-15,-7-6 0 16,-3-4 0-16,-5-6 0 0,-4-7 0 15,-2-6 0-15,-6-6 0 0,-3-4 0 16,-5-6-609-16,1-4-928 0,-3-3-4397 0</inkml:trace>
  <inkml:trace contextRef="#ctx0" brushRef="#br2" timeOffset="185833.38">26916 8637 6851 0,'0'0'960'15,"17"-35"-579"-15,9 19-381 16,10 4 0-16,1 1 0 0,4 1 0 15,-2 0 0-15,-1 1 0 0,-5 2 0 16,0 1 0-16,0 0 0 0,0 0 0 16,-4 2 0-16,-4 0 0 15,-9 2-701-15,-3 0-2425 0</inkml:trace>
  <inkml:trace contextRef="#ctx0" brushRef="#br2" timeOffset="186070.46">27381 8706 4594 0,'0'0'844'0,"0"0"-316"0,0 0 325 15,0 0-465-15,0 0 64 0,0 0 81 16,0 0-533-16,0 0 0 0,0 0 0 16,-29-29 0-16,37 1 0 0,3-3 0 15,3 2 0-15,3 0 0 16,-1 2 0-16,-1 3 0 0,-1 3 0 15,-3 3 0-15,-1 2 0 0,0 4 0 16,-4 2 0-16,-1 4 0 0,-1 2 0 16,0 3 0-16,0 0-805 15,0 1-384-15,0 0-1312 0,-2 4-436 0</inkml:trace>
  <inkml:trace contextRef="#ctx0" brushRef="#br2" timeOffset="186376.66">27503 8620 84 0,'0'0'5982'0,"0"0"-5065"0,50 17 292 16,-30-17-1209-16,3-4 0 0,4-3 0 16,4-5 0-16,0-5 0 0,0-3 0 15,0-1 0-15,-4-4 0 0,-4 1 0 16,-5 1 0-16,-5 2 0 0,-7 0 0 16,-4 2 0-16,-2 0 0 0,-6 4 0 15,-7 2 0-15,-5 5 0 16,-7 6 0-16,-4 2 0 0,-4 10 0 15,2 6 0-15,0 6 0 0,0 3 0 16,6 6 0-16,2 0 0 0,7 3 0 16,10-1 0-16,8-3 0 15,12-2 0-15,11-7 0 0,4-5 0 16,6-6 0-16,0-7 0 0,0-3 0 16,2-5-793-16,-3-6-644 0,-10 0 449 15,-3-2-481-15</inkml:trace>
  <inkml:trace contextRef="#ctx0" brushRef="#br2" timeOffset="186700.02">27976 8432 6795 0,'0'0'844'0,"0"0"-291"0,0 0-553 16,-35-15 0-16,15 15 0 0,-3 0 0 16,2 7 0-16,3 4 0 0,-3 4 0 15,2 6 0-15,3 4 0 16,-1 3 0-16,7 1 0 0,2 1 0 15,6-1 0-15,4-3 0 0,8-4 0 16,7-7 0-16,1-3 0 0,7-5 0 16,-2-5 0-16,-1-2 0 15,-1-7 0-15,-4-1 0 0,-5-1-77 16,-2 2 77-16,-6 2-16 0,1 3 32 16,-5 1-16-16,0 3 77 0,-9 11-77 15,-5 16 0-15,-7 12 0 16,-2 7 0-16,-3 5 0 0,3-5 0 0,0 0 0 15,5-5 0-15,5-8 0 16,9-6 0-16,4-6 0 0,8-7 0 16,9-6 0-16,3-9 0 0,-1-1-1770 15,-2-13-1463-15</inkml:trace>
  <inkml:trace contextRef="#ctx0" brushRef="#br2" timeOffset="186843.73">28115 8777 8192 0,'-35'5'0'0,"14"-5"0"15,0-1 0-15,15-5 0 0,4 1-265 16,2-9-3140-16</inkml:trace>
  <inkml:trace contextRef="#ctx0" brushRef="#br2" timeOffset="187590.11">28801 8572 3925 0,'0'0'2041'16,"0"0"-1448"-16,0 0-213 0,-4 32-20 16,6-10-264-16,2 1 72 0,-2-1 96 15,0-4-216-15,0-1 0 16,-2-5-8-16,0-4-28 0,3-2-12 15,-3-3 12-15,0 0-4 0,0-3-8 16,2 0 60-16,0-5 16 0,8-10-15 16,4-13-61-16,5-4 0 15,6-8 0-15,0 3 0 0,2 2-69 16,1 4-71-16,1 6-20 0,0 6 80 16,-2 6 80-16,-6 7 32 0,-5 5-28 15,-5 3 116-15,-5 11 116 0,-4 5-179 16,-4 6-57-16,-4 7 0 0,-7-1 0 15,1 0 0-15,-2-3 0 16,1-4 0-16,5-7 0 0,2-6 0 16,6-4 0-16,0-6 0 0,0 0 0 15,8-7 0-15,8-9 0 0,9-11 0 16,2-3 0-16,0-1 0 0,-4 5 0 16,-7 9 0-16,-7 5 0 0,-3 7 0 15,-4 3 0-15,-2 2 0 16,0 6 0-16,-2 12 0 0,-2 10 0 15,-1 5 0-15,1 2 0 0,0-4 0 16,2-9 0-16,2-2 0 0,2-3 0 16,11-4 0-16,-1-4 0 15,9-3 0-15,3-5 0 0,-3-1-1337 16,0-3-512-16</inkml:trace>
  <inkml:trace contextRef="#ctx0" brushRef="#br2" timeOffset="187871.39">29583 8642 7715 0,'0'0'477'0,"-11"-50"-477"0,3 21 0 16,-4 5 0-16,-3 5 0 0,-1 5 0 15,-3 4 0-15,0 7 0 0,-3 5 0 16,-1 9 0-16,0 7 0 0,0 8 0 16,3 3 0-16,3 6 0 0,9 0 0 15,8-2 0-15,6-1 0 16,13-3 0-16,3-5 0 0,7-5 0 15,4-5 0-15,-2-6 0 0,0-4 0 16,-4-4 0-16,-4-4 0 0,-8-3 0 16,-5-2 0-16,-4-5 0 15,-6-1 0-15,0-4 0 0,-4-1 0 16,-4-1 0-16,1 0 0 0,-1 0 0 16,2 3 0-16,4 1-3434 0</inkml:trace>
  <inkml:trace contextRef="#ctx0" brushRef="#br2" timeOffset="188242.71">29907 8582 6995 0,'0'0'328'0,"-25"-44"64"0,11 22 85 0,-1 6-477 16,5 5 0-16,-2 5 0 0,3 5 0 15,-1 2 0-15,2 11 0 16,-3 7 0-16,-1 9 0 0,2 8 0 16,-1 3 0-16,9 0 0 0,2-4 0 15,11-4 0-15,3-4 0 0,7-9 0 16,4-7 0-16,1-6 0 0,5-6 0 16,-2-10 0-16,0-9 0 0,-4-6-449 15,-6 4-1208-15,-5-3-672 0</inkml:trace>
  <inkml:trace contextRef="#ctx0" brushRef="#br2" timeOffset="188448.2">30019 8137 7291 0,'0'0'901'16,"0"0"-901"-16,0 0 0 0,0 0 0 16,0 0 0-16,-27 67 0 0,8-18 0 15,-1 7 0-15,-3 0 0 0,6-5 0 16,3-2 0-16,6-1 0 15,3-4 0-15,5-6 0 0,7-4 0 16,3-3 0-16,2-6 0 0,5-3 0 16,2-7-473-16,3-6-687 0,-5-7-1426 15,-1-2 93-15</inkml:trace>
  <inkml:trace contextRef="#ctx0" brushRef="#br2" timeOffset="188713.58">30112 8724 4750 0,'0'0'2065'15,"0"0"-1117"-15,0 0-519 16,33 15-429-16,-13-15 0 0,7-7 0 15,2-6 0-15,-6-5 0 0,2-3 0 16,-9-3 0-16,-1 0 0 0,-7 1 0 16,-8 0 0-16,-2 4 0 15,-8-1 0-15,-7 5 0 0,-6 2 0 16,-5 6 0-16,-6 7 0 0,-3 9 0 16,-2 11 0-16,-2 10 0 0,3 4 0 15,3 3 0-15,10-1 0 0,13-1 0 16,12-5 0-16,10-6 0 0,17-5 0 15,13-6 0-15,9-11 0 16,7-3 0-16,4-9 0 0,-2-5-437 16,0-3 129-16,-7-1 308 0,-5-2 0 15,-5-1-628-15,-16 5-345 0,-4-1-2192 0</inkml:trace>
  <inkml:trace contextRef="#ctx0" brushRef="#br2" timeOffset="188979.25">30600 8547 5086 0,'0'0'1436'15,"0"0"33"-15,0 0-1268 0,0 0-201 16,-50-28 0-16,23 17 0 0,-4 2 0 16,2 0 0-16,2 2 0 15,2 5 0-15,7 0 0 0,8 2 0 16,5 1 0-16,5 5 0 0,9 7 0 16,13 9 0-16,14 4 0 0,9 5 0 15,9-2 0-15,-3-2 0 0,1 0 0 16,-2-1 0-16,-13 0 0 15,-8-4 0-15,-17 0 0 0,-12-1 0 16,-20 0 0-16,-16-2 0 0,-13-3 0 16,-9-3 0-16,-10-4 0 0,-3-5 0 15,3-4 0-15,6 0 0 0,11-6-413 16,13 0-1792-16,14-3-1945 0</inkml:trace>
  <inkml:trace contextRef="#ctx0" brushRef="#br2" timeOffset="190550.21">24686 9549 4766 0,'0'0'928'0,"0"0"925"15,0 0-1208-15,0 0-645 0,0 0 0 16,0 0 0-16,0 0 0 0,0 0 0 16,14 27 0-16,-12 11 0 0,0 5 0 15,-2 1 0-15,0-5 0 0,0-1 0 16,0-5 0-16,0-5 0 0,0-5 0 16,0-8 0-16,0-5 0 0,0-5 0 15,0-5 0-15,6-5 0 16,7-15 0-16,10-16 0 0,3-10 0 15,3-7 0-15,-2 3 0 0,-4 5 0 16,-4 2 0-16,-5 7 0 0,-4 7 0 16,-6 11 0-16,1 7 0 15,-5 10 0-15,0 1 0 0,-5 7 0 16,-1 11 0-16,-4 9 0 0,0 9 0 16,1 3 0-16,7-3 0 0,2-8 0 15,6-3 0-15,7-6 0 0,-1-5 0 16,1-6 0-16,1-6 0 15,-1-4 0-15,1-6 0 0,0-8 0 16,3-5 0-16,-3-5 0 0,1 1 0 16,-1 2 0-16,-1 4 0 0,-7 6 0 15,-2 4 0-15,-2 7 0 0,-2 2 0 16,0 2 0-16,0 10 0 0,2 9 0 16,0 6 0-16,0 1 0 0,3-2 0 15,-1-3 0-15,2-3 0 16,2-5 0-16,0-1 0 0,5-2 0 15,1-1 0-15,3-4 0 0,-5-1-717 16,1-5-2513-16</inkml:trace>
  <inkml:trace contextRef="#ctx0" brushRef="#br2" timeOffset="190876.76">25490 9601 6130 0,'0'0'721'0,"-19"-40"620"15,11 22-1341-15,-5 7 0 0,-3 6 0 16,-3 3 0-16,-1 2 0 0,-5 8 0 16,0 5 0-16,0 5 0 0,2 5 0 15,3 0 0-15,5 0 0 0,7-3 0 16,8-2 0-16,4-4 0 0,6-2 0 16,9-4 0-16,2-3 0 0,1-5 0 15,3-2 0-15,-2-5 0 0,-4-4 0 16,-5 4 0-16,-4 0 0 15,-3 2 0-15,-3 0 0 0,-2 3 0 16,0-2 0-16,0 2 0 0,0 2 0 16,-2 0 0-16,0 6 0 15,2 7 0-15,2 7 0 0,2 5 0 16,3 1 0-16,-1-2 0 0,2-6 0 16,1-2 0-16,1-5 0 0,-2-3-1153 15,-1-4-592-15</inkml:trace>
  <inkml:trace contextRef="#ctx0" brushRef="#br2" timeOffset="191223.43">25744 9535 7863 0,'0'0'329'16,"0"0"-329"-16,-37-28 0 0,22 28 0 15,-1 6 0-15,-5 6 0 16,-2 2 0-16,-2 3 0 0,1 0 0 15,3-2 0-15,7 1 0 0,3-3 0 16,7-2 0-16,4 1 0 0,8 0 0 16,9-1 0-16,6-3 0 15,6-1 0-15,6-3 0 0,0-3 0 16,2 0 0-16,-2 0 0 0,0 3 0 16,-8-1 0-16,-8 3 0 0,-5 4 0 15,-10 0 0-15,-4 3 0 0,-4 2 0 16,-4-3 0-16,-4-2 0 15,-1 0 0-15,-3-3 0 0,1 0 0 16,1-5 0-16,1 1 0 0,1-3 0 16,2 0 0-16,-1 0 0 0,1 0 0 15,4 0 0-15,0 0-341 0,1 1-1244 16,3 0-39-16,2-1-261 0</inkml:trace>
  <inkml:trace contextRef="#ctx0" brushRef="#br2" timeOffset="191546.45">26120 9519 7115 0,'0'0'1077'0,"-43"-20"-1077"16,18 13 0-16,-4 4 0 0,0 1 0 16,0 2 0-16,2 1 0 0,4 3 0 15,7 3 0-15,6 1 0 0,1 3 0 16,7 2 0-16,2 1 0 15,11 3 0-15,1 0 0 0,9 0 0 16,6 1 0-16,2-1 0 0,4-1 0 16,0 0 0-16,-4-1 0 0,-5-2 0 15,-3 1 0-15,-6-1 0 0,-9 1 0 16,-4 0 0-16,-2 0 0 0,-11 0 0 16,-3-1 0-16,-5 0 0 0,-1-1 0 15,-3-2 0-15,-4-6 0 16,4 1 0-16,3-4 0 0,3-1 0 15,1-1 0-15,3-4 0 16,5 1-297-16,2-5-2932 0</inkml:trace>
  <inkml:trace contextRef="#ctx0" brushRef="#br2" timeOffset="191884.65">26486 9653 6831 0,'0'0'928'0,"0"0"-495"0,0 0-433 0,0 0 0 16,0 0 0-16,48 33 0 0,-11-28 0 16,4 0 0-16,5-5 0 0,-1 0 0 15,3 0 0-15,-5 1 0 0,-4 0 0 16,-12 1 0-16,-2-1-2758 0</inkml:trace>
  <inkml:trace contextRef="#ctx0" brushRef="#br2" timeOffset="192329.57">27160 9640 7583 0,'0'0'424'16,"-35"-32"-239"-16,24 20-185 0,5 6 0 16,2 3 0-16,0 2 0 15,-2 0 0-15,-3 2 0 0,-3 13 0 16,-4 11 0-16,-5 8 0 0,2 6 0 16,5 0 0-16,3-4 0 0,5-3 0 15,4-7 0-15,4-4 0 0,9-7 0 16,3-7 0-16,3-6 0 15,3-3 0-15,3-10 0 0,-4-3 0 16,3-5 0-16,-3 1 0 0,0 1 0 16,-1 1 0-16,-7 7 0 0,-3 2 0 15,-6 5 0-15,0 3 0 0,-2 0 0 16,2 0 0-16,0 5 0 0,0 3 0 16,0 3 0-16,0 3 0 0,0 2 0 15,-2 1 0-15,2-3 0 16,-2 4 0-16,2-1 0 0,1-3 0 15,1-1 0-15,2-6 0 0,4-1 0 16,3-6 0-16,3-5-401 0,3-7-347 16,3-5-669-16,-5 1 253 15,2-2-301-15</inkml:trace>
  <inkml:trace contextRef="#ctx0" brushRef="#br2" timeOffset="192469.4">27427 9706 3001 0,'0'0'1801'15,"0"0"-581"-15,0 0 161 0,0 0-973 16,0 0-96-16,-31 50-243 15,20-20-69-15,3-1 0 0,2-3 0 16,2-4 0-16,-1-1 0 0,3-4 0 16,0-6 0-16,2-4 0 0,0-5 0 15,2-2 0-15,5-8 0 0,3-12-633 16,0 1-1336-16,1-6-1601 0</inkml:trace>
  <inkml:trace contextRef="#ctx0" brushRef="#br2" timeOffset="192592.61">27515 9251 7419 0,'0'0'732'16,"0"0"-691"-16,0 0-41 0,0 0 0 15,0 0 0-15,0 0-693 0,0 0-964 16,-8 36-4077-16</inkml:trace>
  <inkml:trace contextRef="#ctx0" brushRef="#br2" timeOffset="192780.6">27505 9958 6526 0,'0'0'1181'0,"0"0"-696"15,0 0-485-15,2-43 0 0,6 12 0 16,5-7 0-16,-1-1 0 0,5 5 0 16,-3 2 0-16,1 6 0 0,-1 6 0 15,1 3 0-15,-1 5 0 16,5 3 0-16,6-3 0 0,-5 4-257 15,9-2-3224-15</inkml:trace>
  <inkml:trace contextRef="#ctx0" brushRef="#br2" timeOffset="193090.36">27925 9784 7907 0,'0'0'285'0,"0"0"-285"15,56-1 0-15,-17-2 0 0,8 2 0 16,3 1 0-16,4 0 0 0,4 0 0 16,4 0 0-16,0 0 0 15,-15 0-669-15,1-7-3797 0</inkml:trace>
  <inkml:trace contextRef="#ctx0" brushRef="#br2" timeOffset="193684.7">28719 9685 6306 0,'0'0'769'16,"-11"58"-177"-16,1-19-84 0,-5 2-491 15,5-2-17-15,0-5 0 16,1-4 0-16,5-9 0 0,2-4 0 16,0-9 0-16,2-4 0 0,0-4 0 15,0 0 0-15,4-4 0 0,2-9 0 16,9-13 0-16,1-7 0 15,5-6 0-15,0-2 0 0,0 5 0 16,3 0 0-16,-1 0 0 0,0 8 0 16,-3 5 0-16,-7 9 0 0,-5 8 0 15,-2 6 0-15,-4 4 0 0,3 10 0 16,-5 12 0-16,0 7 0 0,-7 3 0 16,1-3 0-16,0-4 0 0,6-8 0 15,0-4 0-15,4-7 0 0,4-4 0 16,5-5 0-16,-1-2 0 0,3-9 0 15,3-6 0-15,1-8 0 16,4-3 0-16,-3-1 0 0,-1-1 0 16,-3 3 0-16,-3 5 0 0,-3 3 0 15,-2 6 0-15,-6 6 0 16,1 4 0-16,-3 2 0 0,0 2 0 16,0 10 0-16,0 10 0 0,-5 8 0 15,1 6 0-15,0-2 0 0,2-5 0 16,2-6 0-16,8-4 0 15,5-3 0-15,5-4 0 0,1-8-81 16,2-1-975-16,-1-7 123 0,-5-1-1436 16,1-4-1312-16</inkml:trace>
  <inkml:trace contextRef="#ctx0" brushRef="#br2" timeOffset="193974.76">29293 9699 5970 0,'0'0'1085'0,"-10"-42"-225"0,-1 29-583 0,1 7-277 0,-6 6 0 0,-3 2 0 15,2 10 0-15,1 5 0 16,-1 3 0-16,3 5 0 0,4 0 0 16,1 0 0-16,5-2 0 0,4 0 0 15,0-7 0-15,6 1 0 16,1-8 0-16,3 0 0 0,4-5 0 16,3-4 0-16,6-1 0 0,1-8 0 15,3-3 0-15,-2-1 0 0,-6 2 0 16,-5 4 0-16,-5 2 0 15,-5 4 0-15,-2 1 0 0,-2 3 0 16,0 7 0-16,-2 8 0 0,0 6 0 16,0 3 0-16,2-3 0 0,0-3 0 15,6-3 0-15,0-6 0 0,4-4 0 16,3-4 0-16,3-4 0 0,5-8-541 16,-9 0-900-16,3-5-456 0</inkml:trace>
  <inkml:trace contextRef="#ctx0" brushRef="#br2" timeOffset="194359.31">29647 9633 5622 0,'0'0'2570'0,"0"0"-2570"16,-31-39 0-16,12 38 0 0,-8 3 0 16,-2 10 0-16,-4 1 0 0,0 4 0 15,2 3 0-15,6-2 0 0,7-1 0 16,5 1 0-16,9 0 0 15,4-1 0-15,4-2 0 0,9-1 0 16,5-2 0-16,7-1 0 0,4-5 0 16,2-3 0-16,2 1 0 0,2-3 0 15,0 0 0-15,-2 0 0 0,-4 3 0 16,-8-2 0-16,-6 3 0 0,-11 0 0 16,-4 3 0-16,-9 4 0 0,-3 1 0 15,-7 1 0-15,-1 2 0 16,-1-6 0-16,2 0 0 0,-1-3 0 15,1-2 0-15,3-3 0 0,3 0 0 16,5-1 0-16,2-1 0 0,2 2 0 16,-1-2 0-16,3 0 0 0,-2 0 0 15,4 0-257-15,0-3-511 16,6-1 19-16,11-6-891 0,0 2 343 16,3-4-636-16</inkml:trace>
  <inkml:trace contextRef="#ctx0" brushRef="#br2" timeOffset="194671.7">30194 9590 7275 0,'0'0'917'0,"-55"-15"-917"0,22 9 0 16,-1 6 0-16,1 0 0 0,-2 7 0 16,2 4 0-16,0 2 0 0,6 1 0 15,4 3 0-15,9-2 0 0,4 2 0 16,10-1 0-16,0 2 0 15,12-1 0-15,9-2 0 0,4 2 0 16,8-3 0-16,2 0 0 0,2-2 0 16,-2 2 0-16,-2-2 0 15,-6 1 0-15,-8 1 0 0,-9-1 0 16,-6 2 0-16,-6-1 0 0,-8 1 0 16,-5 1 0-16,-5-1 0 0,-3 1 0 15,-4-2 0-15,2-4 0 0,0 1 0 16,5-4 0-16,1-3 0 15,5-2 0-15,3-2 0 0,5 0-1682 16,2-6-1371-16</inkml:trace>
  <inkml:trace contextRef="#ctx0" brushRef="#br2" timeOffset="195464.91">30953 9651 6258 0,'0'0'1021'0,"0"0"-108"0,-6 57-913 15,-2-12 0-15,-5 7 0 0,3-5 0 16,2-3 0-16,1-5 0 15,1-5 0-15,4-8 0 0,2-10 0 16,-2-4 0-16,2-6 0 0,0-4 0 16,0 0 0-16,2-4 0 0,2-11 0 15,7-12 0-15,-1-8 0 0,2-2 0 16,1-1 0-16,-1 4 0 0,3 3 0 16,3 0 0-16,-1 5 0 0,-1 9 0 15,-3 7 0-15,-5 6 0 16,-2 6 0-16,-4 14 0 0,-2 7 0 15,0 7 0-15,-8 3 0 0,2-2 0 16,-3-2 0-16,5-5 0 0,4-2 0 16,0-6 0-16,4-7 0 0,1-4 0 15,3-5 0-15,2-4 0 16,3-9 0-16,3-7 0 0,1-8 0 16,-3-2 0-16,1-4 0 0,-1 1 0 15,-4 2 0-15,-1 6 0 0,-3 4 0 16,-2 5 0-16,-2 6 0 15,-2 7 0-15,0 1 0 0,0 1 0 16,-2 11 0-16,-2 11 0 0,0 4 0 16,0 1 0-16,2 0 0 0,2-7 0 15,2-2 0-15,8-2 0 0,4-7-1217 16,5-3 256-16,0-2-91 0,-3-5-1717 0</inkml:trace>
  <inkml:trace contextRef="#ctx0" brushRef="#br2" timeOffset="195756.78">31462 9819 6322 0,'0'0'1321'0,"0"-44"-772"0,-5 22-549 0,-1 2 0 0,-4 4 0 15,0 5 0-15,-3 5 0 16,-3 6 0-16,-1 3 0 0,-4 10 0 16,1 7 0-16,1 9 0 0,3 3 0 15,1 2 0-15,5 3 0 0,6-2 0 16,4 0 0-16,8-4 0 15,4-4 0-15,7-6 0 0,0-3 0 16,1-6 0-16,5-5 0 0,-2-6 0 16,-3-1 0-16,1-6 0 0,-4-6 0 15,-3-2 0-15,-6-3 0 0,-1-3 0 16,-3-1 0-16,-2-3 0 0,0 1 0 16,-2-1 0-16,0-1 0 0,0 3 0 15,2 0 0-15,6 4-189 16,5 4-1159-16,-1 5 519 0,5 2-543 0</inkml:trace>
  <inkml:trace contextRef="#ctx0" brushRef="#br2" timeOffset="195974.59">31712 9780 6611 0,'0'0'1208'0,"0"0"-835"0,-46-12-373 15,30 8 0-15,1 1 0 0,-1 3 0 16,1 7 0-16,-1 10 0 15,1 8 0-15,-1 8 0 0,1 5 0 16,7 2 0-16,4-2 0 0,4-2 0 16,8-8 0-16,4-4 0 0,7-10 0 15,4-8 0-15,4-8 0 0,6-15 0 16,0-11 0-16,4-13 0 0,-2-7 0 16,-8 9-481-16,-4-3-1404 0</inkml:trace>
  <inkml:trace contextRef="#ctx0" brushRef="#br2" timeOffset="196449.57">31830 9414 6731 0,'0'0'1096'0,"0"0"-731"0,-36 61-365 15,16-18 0-15,1 10 0 16,-6 2 0-16,-2 6 0 0,5 1 0 16,1-4 0-16,11-7 0 0,8-3 0 15,4-8 0-15,12-6 0 0,9-5 0 16,4-7 0-16,6-7 0 15,4-11 0-15,0-4 0 0,3-7-409 16,1-3 221-16,-4-5-112 0,-6 1-497 16,-8 4 261-16,-11 2 160 0,-8 6 372 15,-2 1 4-15,-2 1 724 0,-4 0 829 16,0 2-1220-16,0-1-333 0,2 2 0 16,0-1 0-16,2-1 0 0,2-1 0 15,6 0 0-15,11-2 0 16,10-8 0-16,6-3 0 0,0-3 0 15,-4-2 0-15,-8 0 0 0,-9 2 0 16,-3-4 0-16,-7 2 0 0,-4 1 0 16,-6 3 0-16,-7 6 0 0,-5 5 0 15,-5 9 0-15,-6 11 0 16,-4 6 0-16,-4 11 0 0,-1 2 0 16,5 2 0-16,8 0 0 0,9-2 0 15,10-2 0-15,10-7 0 16,12-2 0-16,9-5 0 0,10-7 0 15,9-8-449-15,1-5 17 0,5-10-280 16,-5-7-37-16,1-3-351 0,-1-4-109 16,-12 5 513-16,-2-4-781 0</inkml:trace>
  <inkml:trace contextRef="#ctx0" brushRef="#br2" timeOffset="196699.24">32485 9803 6302 0,'0'0'1393'0,"0"0"-896"0,-42-41-497 0,20 40 0 0,-9 4 0 0,-2 4 0 0,-5 2 0 15,5 2 0-15,6-3 0 0,7-1 0 16,7-1 0-16,7 0 0 0,8 1 0 16,15 7 0-16,12 5 0 0,14 6 0 15,13 4 0-15,2-2 0 16,4-1 0-16,-4 5 0 0,-5-4 0 16,-5 0 0-16,-13-2 0 0,-14-3 0 15,-17-2 0-15,-10-2 0 16,-15-2 0-16,-14-1 0 0,-8-2 0 15,-9-3 0-15,-4-3 0 0,-4-2 0 16,2 0 0-16,-2-3 0 0,2-1 0 16,5-1 0-16,5 0 0 0,15-1-2550 15,6-5-1996-15</inkml:trace>
  <inkml:trace contextRef="#ctx0" brushRef="#br2" timeOffset="201349.16">21684 10608 2845 0,'0'0'2189'0,"0"0"-1337"0,0 0 125 16,0 0-473-16,0 0-144 0,0 0 105 15,0 0-465-15,0 0 0 0,0 0 0 16,23 4 0-16,12 3 0 0,6 1 0 16,13 1 0-16,6-2 0 0,6 1 0 15,15-1 0-15,18-3 0 16,15 1 0-16,14-4 0 0,12-1 0 15,9 0 0-15,4 0 0 0,0 0 0 16,0-4-109-16,-2 1-435 0,-2-3 216 16,-13 4-4-16,-3-2 260 15,-16 3 72-15,-15 0 0 0,-32 1-913 16,-16 0-916-16</inkml:trace>
  <inkml:trace contextRef="#ctx0" brushRef="#br2" timeOffset="202086.76">21641 10730 2237 0,'0'0'2305'15,"0"0"-1485"-15,0 36 300 0,-4-12-535 16,-3 6-145-16,-3 4 56 0,4 5-332 16,-2 9-139-16,-3 8-25 0,1 9 0 15,0 8 0-15,-3 6 0 16,1 5 0-16,-1 7 0 0,3 8 0 15,0 9 0-15,1 4 0 0,5 9 0 16,0 5 0-16,4 9 0 0,0 5 0 16,2 5 0-16,0 3 0 0,2 5 0 15,-4 3 0-15,-2 4 0 0,0 2 0 16,-2-1 0-16,-2-1 0 16,6-3 0-16,-2 0 0 0,2-5 0 15,-2-3 0-15,0-2 0 16,-2-5 0-16,4-3 0 0,0-6 0 15,0-6 0-15,0-10 0 0,0-3 0 16,0-9 0-16,8-10 0 0,-2-8 0 16,4-10 0-16,1-12 0 0,1-7 0 15,7-10 0-15,-3-10 0 16,1-9-277-16,-5-11-1019 0,1-9-2138 0</inkml:trace>
  <inkml:trace contextRef="#ctx0" brushRef="#br2" timeOffset="202371.89">21298 15437 7151 0,'0'0'480'16,"0"0"-196"-16,0 0-7 0,55 37-277 15,-7-36 0-15,14-6 0 0,16-5 0 16,15-6 0-16,9-2 0 0,11-1 0 16,3-1 0-16,4 0 0 0,2 1 0 15,4 1 0-15,2 3 0 16,3-2 0-16,1 2 0 0,-2-1 0 16,-2 1 0-16,-8 0 0 0,-14-3 0 15,-13-4 0-15,-29 6 0 0,-15-4-3382 0</inkml:trace>
  <inkml:trace contextRef="#ctx0" brushRef="#br2" timeOffset="203000.57">23873 10782 3105 0,'-8'48'1909'0,"0"8"-1721"0,-3 15 92 16,-3 7 336-16,-1 8-308 0,1 10-47 15,-3 6 111-15,-1 8-144 0,-1 6-24 16,-4 7 228-16,1 7-232 16,-1 7-111-16,0 5-89 0,0 8 0 15,3 4 0-15,-1 2 0 16,0 7 0-16,3-2 0 0,1 0 0 16,1 3 0-16,1-6 0 0,3-2 0 15,2-1 0-15,1-7 0 0,1-4 0 16,4-4 0-16,0-5 0 0,2-5 0 15,-2-2 0-15,1-4 0 0,-1-9 0 16,0-8 0-16,-2-8 0 0,0-9 0 16,0-7 0-16,-1-16 0 15,1-11 0-15,2-12 0 0,2-12 0 16,2-9 0-16,0-8 0 0,4-8-257 16,4-7-475-16,7-19 152 0,-5 1-261 15,7-10-1680-15</inkml:trace>
  <inkml:trace contextRef="#ctx0" brushRef="#br2" timeOffset="204325.05">25080 10833 5234 0,'0'0'652'0,"0"0"-376"16,0 0 285-16,-6 45-325 0,4-24-100 15,-4 4 40-15,2 4-132 0,0 6 16 16,0 6 108-16,-3 5-60 0,5 5 0 16,0 5 36-16,-2 4-144 15,2 3 44-15,-4 7 140 0,-3 4-123 16,-1 8-61-16,-2 5 0 0,-1 6 0 16,-3 3 0-16,1 3 0 15,-3 6 0-15,-1 4 0 0,3 6 0 16,-1 1 0-16,-2 4 0 0,3 2 0 15,-5 7 0-15,1 2 0 0,-3 2 0 16,-2 1 0-16,2 1 0 0,5-1 0 16,1-1 0-16,5-1 0 0,6-4 0 15,3 0 0-15,3-6 0 16,3-7 0-16,5-3 0 0,0-2 0 16,2-5 0-16,-1-4 0 0,-3-6 0 15,-2-6 0-15,-2-5 0 0,-2-5 0 16,0-3 0-16,-4-7 0 15,0-7 0-15,4-11 0 0,0-9 0 16,0-7 0-16,0-13 0 0,0-8 0 16,4-9 0-16,0-7-677 0,0-3-1040 15,2-20-980-15</inkml:trace>
  <inkml:trace contextRef="#ctx0" brushRef="#br2" timeOffset="204849.58">24890 10735 3317 0,'0'0'3246'0,"0"0"-2822"0,0 0-228 15,46-16 160-15,-19 14-304 0,4 2-20 16,4 1-32-16,4 4-8 0,11 1 8 16,3 2-8-16,3 0-76 15,8-1 20-15,2-1-12 0,3 0-28 16,3-1-48-16,-2-5-344 0,-6 0-109 16,-20-1-207-16,-7-7-2850 0</inkml:trace>
  <inkml:trace contextRef="#ctx0" brushRef="#br2" timeOffset="205322.73">25649 10843 3137 0,'0'0'3325'0,"-15"33"-2776"0,11-10-61 15,-2 3-240-15,2 5-116 16,0 7-12-16,-5 6-112 0,5 4-4 15,0 6 40-15,0 2 4 0,0 3 41 16,2 7-89-16,0 2 0 16,-2 6 0-16,0 5 0 0,1 4 0 15,-3 3 0-15,4 3 0 0,-2 1 0 16,-2 4 0-16,2 4 0 16,-2 5 0-16,-1 4 0 0,-1 1 0 15,-4 4 0-15,-1 3 0 0,1 5 0 16,-1 2 0-16,-1 3 0 0,0-3 0 15,-1 1 0-15,5 0 0 0,-1-2 0 16,3 0 0-16,0-2 0 0,6 2 0 16,0 0 0-16,2 1 0 15,0-3 0-15,2 1 0 0,0 0 0 16,2-5 0-16,0-6 0 0,0-5 0 16,2-5 0-16,-1-2 0 0,-1-5 0 15,0-6 0-15,0-8 0 16,0-9 0-16,2-9 0 0,-2-4 0 15,1-9 0-15,-1-10 0 0,-2-7 0 16,0-12 0-16,-2-9-209 0,2-6-1107 16,-2-4-361-16</inkml:trace>
  <inkml:trace contextRef="#ctx0" brushRef="#br2" timeOffset="205493.7">25475 15361 2877 0,'0'0'2445'0,"-37"15"-1229"0,14-7-327 0,-4 1-124 0,-10-1-765 16,-15 3 0-16,-18-1 0 15,-17-2 0-15,-16-1 0 0,-19 0 0 16,-12 0 0-16,-13 3 0 0,31-2 0 16,-4-3-2278-16</inkml:trace>
  <inkml:trace contextRef="#ctx0" brushRef="#br2" timeOffset="210011.94">4645 14140 2020 0,'0'0'165'0,"0"0"67"0,0 0 1841 15,0 0-1689-15,0 0 16 0,0 0 428 16,0 0-452-16,0 0-51 0,-27 33 71 16,23-30-136-16,0 0-20 15,2-2 156-15,0-1-299 0,2 0-97 16,0 0 0-16,0 0 0 0,0 0 0 16,0 0 0-16,0 0 0 0,0 0 0 15,0 0 0-15,0 0 0 0,0 0 0 16,0 0 0-16,0 0 0 15,0 0 0-15,0 0 0 0,0 0 0 16,0 0 0-16,0 0 0 0,0 0 0 16,0 0 0-16,0 0 0 0,0 0 0 15,0 0 0-15,0 0 0 0,0 0 0 16,0 0 0-16,0 0 0 16,2 0 0-16,0 2 0 0,2 0 0 15,-4-2 0-15,2 1 0 0,0 0 0 16,0-1 0-16,2 0 0 0,-4 0 0 15,2 0 0-15,0-1 0 0,0 0 0 16,2 0 0-16,-4-1 0 0,3 1 0 16,1 0 0-16,-4 0 0 15,4-1 0-15,-2 2 0 0,2-2 0 16,0 1 0-16,2 0 0 0,-2-1 0 16,3 0 0-16,-1 0 0 0,0 0 0 15,2-1 0-15,3 0 0 16,-3-1 0-16,6-2 0 0,1 2 0 15,-5 0 0-15,1-1 0 0,-5 3 0 16,4-2 0-16,0-2 0 0,1 0 0 16,5-1 0-16,-1-1 0 0,1 1 0 15,5-3 0-15,-4 0 0 0,3 0 0 16,1 2 0-16,0-3 0 16,-1 1 0-16,7 0 0 0,-4-1 0 15,2 0 0-15,2 1 0 0,4-2 0 16,0-2 0-16,-3 1 0 0,3 1 0 15,0-3 0-15,-4 2 0 0,2 2 0 16,-2 0 0-16,-4 4 0 0,2 0 0 16,-5 3 0-16,1 1 0 15,2 0 0-15,2 0 0 0,-3 1 0 16,3-3 0-16,2 1 0 0,4-1 0 16,0-1 0-16,-4 1 0 0,4-3 0 15,0 2 0-15,-2 2 0 16,2-2 0-16,-2 3 0 0,-2 0 0 15,0 2 0-15,-5 1 0 0,3 0 0 16,2 0 0-16,0 1 0 0,0 2 0 16,2-2 0-16,2 1 0 0,2-1 0 15,-2 4 0-15,-4 1 0 0,4 1 0 16,-5 2 0-16,1 1 0 16,0 1 0-16,-2 1 0 0,2 3 0 15,-2-1 0-15,-3 2 0 0,3 0 0 16,-4 2 0-16,2-1 0 0,-3 2 0 15,5-1 0-15,-2 2 0 0,2 1 0 16,-3 0 0-16,3-2 0 0,-4 3 0 16,0 0 0-16,-3 1 0 15,1-1 0-15,1-3 0 0,-3 1 0 16,-3-1 0-16,3-1 0 0,-7-1 0 16,7 0 0-16,-7-2 0 0,1 0 0 15,-1-2 0-15,0-2 0 16,-4-2 0-16,1-2 0 0,-3 0 0 15,0-2 0-15,2-2 0 0,-4 0 0 16,2 1 0-16,0-1 0 0,-4-1 0 16,2-1 0-16,-2 1 0 0,3-2 0 15,-3 0 0-15,0 0 0 16,0 0 0-16,0 0 0 0,0 0 0 16,0 0 0-16,0 0 0 0,0-3 0 15,-3 0 0-15,1-1 0 0,2 1 0 16,-4-2 0-16,4-1 0 0,0-1 0 15,0 0 0-15,0-1 0 0,0-1 0 16,4 0 0-16,1 1 0 0,1-2 0 16,-4-1 0-16,6 0 0 15,-2-5 0-15,0-2 0 0,3 0 0 16,-3 0 0-16,0 0 0 0,4-3 0 16,1-1 0-16,3 2 0 0,-3-5 0 15,1 3 0-15,3-2 0 16,1-2 0-16,-1-1 0 0,1-1 0 15,1-3 0-15,3 0 0 0,1-1 0 16,0-2 0-16,-1 2 0 0,3 1 0 16,2 1 0-16,-2 1 0 0,1-1 0 15,-1 2 0-15,2 0 0 0,0 0 0 16,2 1 0-16,-1 3 0 0,-5 0 0 16,6 2 0-16,-6 1 0 15,1 3 0-15,3 2 0 0,-4 1 0 16,0 2 0-16,1 4 0 0,-3 2 0 15,4 2 0-15,-7 2 0 0,3 1 0 16,4 1 0-16,-3 1 0 0,1 0 0 16,0 1 0-16,-1 2 0 0,1 1 0 15,2 2 0-15,1-1 0 16,-1 3 0-16,2 0 0 0,-2 1 0 16,2 2 0-16,-3 2 0 0,-1 1 0 15,4 2 0-15,-9 2 0 16,5 2 0-16,0 3 0 0,-1-1 0 0,1 3 0 15,0-1 0-15,1 1 0 16,3 0 0-16,-6 0 0 0,6 2 0 16,-5 0 0-16,1 1 0 0,0 1 0 15,1-1 0-15,-1 1 0 0,0 1 0 16,3 0 0-16,-5 1 0 0,2 0 0 16,-1-1 0-16,1-1 0 15,-6 2 0-15,5-2 0 0,-7 0 0 16,3 3 0-16,-1-3 0 0,-1 0 0 15,-1 2 0-15,1-2 0 0,-2 0 0 16,3-3 0-16,-5 1 0 0,1-2 0 16,-1-2 0-16,0-3 0 15,1-1 0-15,-1-5 0 0,0-2 0 16,-4-3 0-16,1-4 0 0,-3-1 0 16,0-2 0-16,-4 2 0 0,0-3 0 15,-10-1-397-15,-1 0-908 16,-3-3-591-16</inkml:trace>
  <inkml:trace contextRef="#ctx0" brushRef="#br2" timeOffset="211092.05">8349 14395 1916 0,'0'0'561'0,"0"0"771"0,0 0-739 15,0 0-117-15,0 0 284 0,0 0-284 16,0 0-60-16,0 0 33 0,0 0-325 16,0 0 28-16,0 7 184 0,0-7-216 15,0 0 0-15,0 0 52 16,0 0-100-16,0 0 28 0,0 0-83 16,0 0-17-16,0 0 0 0,0 0 0 15,0 0 0-15,0 1 0 0,0 1 0 16,0 1 0-16,0-2 0 0,0 0 0 15,0 0 0-15,0 0 0 0,0 1 0 16,0-2 0-16,0 0 0 0,0 0 0 16,0 0 0-16,0 0 0 15,0 0 0-15,0 0-53 0,0 0-83 16,0 1-44-16,0-1 36 0,2 0 40 16,-2 0-92-16,0 0-8 0,4 0 28 15,-4 0-120-15,0 0 55 16,0-1-11-16,0-2-284 0,0 0 64 15,0 0-4-15,0 1-321 0,0 2 385 16,0-1 216-16,-4 1 72 0,2 0 88 16,2 1 36-16,-4 1 0 0,4 1-8 15,0-1-196-15,0-1-925 0,0 2-559 16</inkml:trace>
  <inkml:trace contextRef="#ctx0" brushRef="#br2" timeOffset="213833.1">8345 14441 1648 0,'0'3'1093'0,"0"-3"-569"0,0 1 392 16,0-1-367-16,0 0-197 0,0 0 8 16,0 0-216-16,0 0-20 15,0 0 112-15,0 0-112 0,0 0-8 16,0 0 52-16,0 0-84 0,0 0 8 16,0 0 49-16,0 0-77 0,0 0 40 15,-2 0 120-15,0 1-140 16,2-1-20-16,-2 0 12 0,2 0-60 0,0 0 20 15,0 0 36-15,0 0-68 16,0 0 8-16,0-1 8 0,0 0 0 16,0 0-4-16,0 1 156 0,-4 0-80 15,4 0-8-15,0 0 24 16,0 0-92-16,0 0 36 0,0 0 52 16,0 0-88-16,0 0 12 0,0-1 0 15,0 1-19-15,0-1-9 0,0 1 0 16,0 0 0-16,0 0 0 0,0 0 0 15,0 0 0-15,0 0 0 0,0 0 0 16,0 0 0-16,0 0 0 0,0 0 0 16,0 0 0-16,0 0 0 15,0 0 0-15,0 0 0 0,0 0 0 16,0 0 0-16,0 0-25 0,4-1 25 16,-2-3-12-16,-2 3 8 0,2-1 4 15,0-2 4-15,2 2 8 16,-4-2-12-16,2 1 25 0,-2-1-25 15,4 0 0-15,-4 0 0 0,0-2 0 16,0 0 0-16,0-3 0 0,-4-2 0 16,4-6 0-16,0-1 0 0,4-3 0 15,0 2 0-15,3-1 0 0,-3-2 0 16,2 0 0-16,0 1 0 16,2-2 0-16,3 0 0 0,-5 1 0 15,4 1 0-15,-3-2 0 0,3 2 0 16,-6-3 0-16,6 2 0 0,-3-3 0 15,-3-1 0-15,2-1 0 0,4-2 0 16,-4 1 0-16,1-2 0 0,1-1 0 16,2-1 0-16,1 0 0 15,-1-1 0-15,2 0 0 0,-1-1 0 16,-1 0 0-16,4 1 0 0,-1 0 0 16,1-1 0-16,-1-2 0 0,1-1 0 15,1-3 0-15,1 1 0 0,-3-1 0 16,1-2 0-16,1 2 0 15,-3-3 0-15,2 0 0 0,-1 0 0 16,1 0 0-16,1 0 0 0,-5-2 0 16,7 2 0-16,-7-3 0 0,6 0 0 15,-1-2 0-15,1 0 0 16,1-2 0-16,0 0 0 0,3 1 0 0,1-4 0 16,0 2 0-16,3 1 0 15,-5 0 0-15,6 0 0 0,-5 0 0 16,3-2 0-16,-2 2 0 0,4 1 0 15,-5 0 0-15,3-1 0 0,-2 0 0 16,4 1 0-16,-5 1 0 0,-3 0 0 16,3 1 0-16,1 2 0 0,0 1 0 15,-5 0 0-15,5 1 0 0,-4 0 0 16,3 0 0-16,-3 1 0 0,3 0 0 16,-3 1 0-16,4-3 0 15,-1 2 0-15,1-2 0 0,0 0 0 16,1 1 0-16,3-4 0 0,-2 2 0 15,-2-1 0-15,3-1 0 0,-1 1 0 16,2 1 0-16,2 2 0 0,-2 0 0 16,1 2 0-16,-3 0 0 15,8 2 0-15,-6 0 0 0,2 1 0 16,4-1 0-16,0-1 0 0,-2 1 0 16,2-1 0-16,4 0 0 0,-2 1 0 15,-2 0 0-15,4 1 0 16,-2 4 0-16,-2-1 0 0,0 3 0 15,0 3 0-15,-4 1 0 0,4 5 0 16,-4 0 0-16,0 3 0 0,-2 0 0 16,2 3 0-16,-1 4 0 0,1 1 0 15,0 3 0-15,4-1 0 0,0 6 0 16,0 0 0-16,0 4 0 0,2 0 0 16,-8 7 0-16,6 0 0 0,-8 5 0 15,4 4 0-15,-2 0 0 16,-3 5 0-16,3 2 0 0,2 2 0 15,-6 4 0-15,6 2 0 0,-7 4 0 16,1 3 0-16,0 6 0 0,-1 2 0 16,-3 5 0-16,-1 3 0 0,-1 6 0 15,-3 0 0-15,3 5 0 16,-5 4 0-16,6 2 0 0,-5 5 0 16,3 1 0-16,-1 2 0 0,1 3 0 15,3 1 0-15,-7 1 0 16,5 2 0-16,-5 1 0 0,2 2 0 15,-3 0 0-15,-3 0 0 0,0-1 0 16,-6 0 0-16,4-1 0 0,-4 1 0 16,0-3 0-16,0-3 0 0,2-6 0 15,-2-5 0-15,0-6 0 0,4-4 0 16,-4-8 0-16,4-4 0 16,-2-9 0-16,3-8 0 0,1-10 0 15,2-8 0-15,-6-5 0 0,2-8 0 16,2-1 0-16,5-6 0 0,-1-12 0 15,0-9 0-15,5-7 0 16,-9-5 0-16,0-4 0 0,-2-4 0 16,1-7 0-16,-5-4 0 0,0-6 0 15,-5-6 0-15,1-4 0 0,2-7 0 16,-2-7 0-16,4-3 0 16,0-5 0-16,0-7 0 0,6-5 0 15,-2-9 0-15,7-2 0 0,-5-7 0 16,4-4 0-16,5-3 0 0,-3-4 0 15,9-5 0-15,0-5 0 0,-1-4 0 16,7-2 0-16,4-1 0 0,0-1 0 16,6-5 0-16,1 2 0 0,7-3 0 15,3-2 0-15,5 1 0 0,5-2 0 16,4 1 0-16,2 2 0 0,9 3 0 16,-3 0 0-16,8 3 0 0,-3 7 0 15,8 2 0-15,1 11 0 0,-1 8 0 16,8 5 0-16,-8 13 0 0,6 10 0 15,-5 11 0-15,5 10 0 16,0 13 0-16,2 12 0 0,-8 12 0 16,-3 18 0-16,-1 10 0 0,-7 14 0 15,-4 18 0-15,-3 12 0 0,-8 14 0 16,-5 15 0-16,-4 12 0 16,-3 12 0-16,-8 13 0 0,-10 10 0 15,0 10 0-15,-10 9 0 0,-3 6 0 16,-4 7 0-16,1 6 0 0,-5 2 0 15,8 2 0-15,-3-4 0 0,1-2 0 16,3-9 0-16,-3-6 0 16,-2-9 0-16,1-9 0 0,-3-10 0 15,-2-12 0-15,0-12 0 0,-2-14 0 16,3-16 0-16,-3-11 0 0,-2-16 0 16,2-9 0-16,-4-10 0 0,6-8 0 15,-2-18 0-15,3-24 0 0,7-20 0 16,-4-15 0-16,7-9 0 15,-3-3 0-15,3-6 0 0,-1-5 0 16,5-5 0-16,0-4 0 0,-1-3 0 16,7-3 0-16,-2-3 0 0,2-1 0 15,4-1 0-15,2-2 0 16,8 3 0-16,-3-1 0 0,3 4 0 16,2 0 0-16,3 7 0 0,1 4 0 15,1 8 0-15,4 5 0 0,-3 8 0 16,3 4 0-16,0 12 0 0,-5 10 0 15,1 10 0-15,-1 11 0 0,-5 13 0 16,-5 10 0-16,0 15 0 0,4 7 0 16,-3 17 0-16,-1 15 0 15,0 14 0-15,-6 15 0 0,-4 13 0 16,-2 11 0-16,-9 6 0 0,5 6 0 16,-5 4 0-16,-1 1 0 0,-3-2 0 15,-1 0 0-15,-1-2 0 0,0-8 0 16,-1-7 0-16,-3-11 0 0,0-13 0 15,0-8 0-15,-2-13 0 16,2-13 0-16,-1-11 0 0,-5-10 0 16,4-8 0-16,-2-18 0 0,6-28 0 15,-2-21 0-15,0-20 0 0,5-15 0 16,5-4 0-16,5-15 0 16,8-5 0-16,8-10 0 0,7-8 0 15,9-6 0-15,9-4 0 0,7-7 0 16,9 1 0-16,5-2 0 0,2-1 0 15,-1 2 0-15,5 6 0 0,0 0 0 16,2 5 0-16,4 7 0 0,2 7 0 16,5 12 0-16,-3 13 0 0,6 11 0 15,5 10 0-15,-1 15 0 16,-1 16 0-16,-3 14 0 0,-6 18 0 16,-3 16 0-16,-8 15 0 0,-11 17 0 15,-7 17 0-15,-12 21 0 0,-10 17 0 16,-9 14 0-16,-12 15 0 0,-11 12 0 15,-10 9 0-15,-1 6 0 0,-5 2 0 16,-9 4 0-16,-7-6 0 0,-5-8 0 16,0-7 0-16,-1-15 0 15,-3-18 0-15,2-17 0 0,7-20 0 16,1-19 0-16,9-14 0 0,2-14 0 16,-2-32 0-16,2-22 0 15,4-23 0-15,10-20 0 0,11-9 0 16,10-11 0-16,12-12 0 0,9-9 0 15,10-5 0-15,6-2 0 0,2-5 0 16,5 2 0-16,5 3 0 0,5 2 0 16,6 5 0-16,8 9 0 0,4 6 0 15,11 10 0-15,4 12 0 16,4 10 0-16,4 10 0 0,2 15 0 16,0 10 0-16,0 15 0 0,-1 18 0 15,-12 13 0-15,-5 17 0 0,-15 20 0 16,-10 20 0-16,-17 20 0 0,-16 18 0 15,-5 15 0-15,-12 15 0 0,-8 12 0 16,-4 10 0-16,-7 6 0 0,-7 3 0 16,-7 1 0-16,-2-37-221 0,-6-3-5161 15</inkml:trace>
  <inkml:trace contextRef="#ctx0" brushRef="#br2" timeOffset="-213608.44">6695 14947 3009 0,'0'0'2545'0,"0"0"-1484"0,0 0-605 16,0 0 108-16,-43 56-7 0,16-25-557 15,-4 3 0-15,-6 5 0 16,2-2 0-16,4 1 0 0,0-5 0 16,8-3 0-16,2-5 0 0,7-9 0 15,8-7 0-15,6-6 0 0,4-3-161 16,12-14-951-16,-1 1-13 0,12-15-2072 0</inkml:trace>
  <inkml:trace contextRef="#ctx0" brushRef="#br2" timeOffset="-213423.48">6652 14939 4698 0,'0'0'748'0,"0"0"272"0,37 39-367 16,-16-24-133-16,6 3 20 0,4 1-527 15,6 1-13-15,4-1 0 0,-1 0 0 16,5-3 0-16,-8-4 0 0,0-3 0 16,-6-2 0-16,-10-1 0 0,-11-1 0 15,-5-4-1177-15,-5 1-2501 0</inkml:trace>
  <inkml:trace contextRef="#ctx0" brushRef="#br2" timeOffset="-213040.46">6737 14954 3337 0,'0'0'1605'0,"0"0"-781"0,-4 51-200 16,4-22-191-16,4 4 11 0,-4 6-300 15,6 4-24-15,2 3 108 0,-2 4-68 16,5 3 28-16,-5 4-103 0,0 7-85 16,-2 4 0-16,-4 5 0 15,0 2 0-15,-6 2 0 0,-4 1 0 16,-5-1 0-16,3 1 0 0,-3-2 0 16,-1-2 0-16,1-3 0 0,3-3 0 15,-2-5 0-15,3-6 0 0,-5-7 0 16,1-7 0-16,3-6 0 0,1-9 0 15,-3-7 0-15,8-8 0 0,2-5 0 16,0-4 0-16,1-4 0 0,3-6 0 16,-4-8 0-16,4-1-1061 15,0-9-2077-15</inkml:trace>
  <inkml:trace contextRef="#ctx0" brushRef="#br2" timeOffset="-212802.67">6642 16508 5946 0,'0'0'448'0,"0"0"-95"0,60-9 647 16,-11-1-608-16,17-1-339 0,7-1-53 16,11 0 0-16,9 2 0 0,7 3 0 15,11 6 0-15,5 1 0 0,6 0 0 16,2 4 0-16,4-1 0 0,0 1 0 15,-2-2 0-15,-4 0 0 0,-12-1 0 16,-9-1 0-16,-16 0 0 16,-17-3 0-16,-12-2 0 0,-19-3 0 15,-16-1-845-15,-15-3-2084 0</inkml:trace>
  <inkml:trace contextRef="#ctx0" brushRef="#br2" timeOffset="-212058.25">8533 15271 2605 0,'0'0'2585'0,"0"0"-1317"0,0 0-531 16,-31 6-137-16,15 15-203 15,5 10-397-15,1 10 0 0,6 12 0 16,2 3 0-16,2 10 0 0,2 10 0 16,8 5 0-16,-6 6 0 0,2 7 0 15,1 4 0-15,-7 4 0 0,0-5 0 16,-7-7 0-16,1-12 0 0,-2-14 0 15,2-14 0-15,0-15 0 0,1-17 0 16,5-18 0-16,-2-18 0 16,2-5-1629-16,0-15-1065 0</inkml:trace>
  <inkml:trace contextRef="#ctx0" brushRef="#br2" timeOffset="-211831.58">8407 15067 3557 0,'0'0'2261'0,"0"0"-1733"15,0 0 81-15,0 0 519 16,0 0-1019-16,-52 19-109 0,9-4 0 16,-5 3 0-16,-3 5 0 0,3-1 0 15,7 3 0-15,10-2 0 0,10-2 0 16,11-7 0-16,8-4 0 0,2-4 0 15,6-3 0-15,17-6 0 0,6-12-1133 16,2 1-356-16,-2-11-948 0</inkml:trace>
  <inkml:trace contextRef="#ctx0" brushRef="#br2" timeOffset="-211667.22">8366 15144 4161 0,'10'36'2173'0,"11"-8"-964"0,6 8-560 15,10-4-649-15,8-3 0 0,9 2 0 16,4-5 0-16,0-3 0 0,4-4 0 16,2-3 0-16,-10 1 0 15,-15-7-1237-15,-6 2-1373 0</inkml:trace>
  <inkml:trace contextRef="#ctx0" brushRef="#br2" timeOffset="-211158.13">5623 16855 5954 0,'0'0'540'0,"0"0"657"0,0 0-696 15,-11 38-501-15,11 4 0 0,0 9 0 16,0 7 0-16,0 0 0 16,-4 3 0-16,2-1 0 0,2-2 0 15,0-1 0-15,0-6 0 0,0-4 0 16,0-6 0-16,-2-14-757 0,0-3-2621 0</inkml:trace>
  <inkml:trace contextRef="#ctx0" brushRef="#br2" timeOffset="-210974.68">5418 17231 7427 0,'0'0'428'0,"0"0"-91"16,0 0-337-16,0 0 0 0,37-26 0 16,-4 20 0-16,2 2 0 15,3-1 0-15,-3 0 0 0,-4 0 0 16,2 0 0-16,-2-1 0 0,-4 2-1173 15,-13 1-300-15,3 0-2757 0</inkml:trace>
  <inkml:trace contextRef="#ctx0" brushRef="#br2" timeOffset="-210580.5">5769 17218 5682 0,'0'0'1333'16,"-18"51"-509"-16,12-21-471 0,-1 0-353 15,3-1 0-15,4 1 0 0,0-5 0 16,6-4 0-16,3-4 0 0,3-5 0 15,3-3 0-15,-1-3 0 0,-2-5 0 16,3-2 0-16,-3-6 0 0,-1-5 0 16,-1-5 0-16,-2-3 0 15,-2-1 0-15,1-2 0 0,-1 2 0 16,2 2 0-16,-2 5 0 0,-6 3 0 16,4 7 0-16,-4 3 0 0,2 1 0 15,-2 8 0-15,5 7 0 16,-5 9 0-16,0 2 0 0,6-1 0 15,2-3 0-15,0-6 0 0,7-4 0 16,1-3 0-16,9-8 0 16,-4-2 0-16,6-6 0 0,-7-5 0 15,3-2 0-15,-4-2 0 0,-3-3 0 16,-1-1 0-16,-5-1 0 0,-2-4 0 16,1 0 0-16,-7 0 0 0,2-1 0 15,-4 0 0-15,-6 0 0 0,-5 4 0 16,5 6 0-16,2 5 0 0,-2 7 0 15,2 2-169-15,4 1-1364 0,-5 2-2700 16</inkml:trace>
  <inkml:trace contextRef="#ctx0" brushRef="#br2" timeOffset="-210159.48">6338 17178 6326 0,'0'0'1517'0,"0"0"-1168"0,-37-43-349 0,32 39 0 0,3 3 0 16,-6 1 0-16,-4 10 0 15,-5 14 0-15,3 10 0 0,-3 9 0 16,7 4 0-16,6 0 0 0,8-2 0 16,8-5 0-16,9-7 0 0,10-7 0 15,4-13 0-15,4-8 0 16,7-9 0-16,-5-12 0 0,-2-8 0 15,-8-7 0-15,-10-3 0 0,-11 0 0 16,-10 0 0-16,-6 1 0 16,-8 1 0-16,-9 4 0 0,-2-2 0 15,5 10-749-15,-1-1-1460 0</inkml:trace>
  <inkml:trace contextRef="#ctx0" brushRef="#br2" timeOffset="-209380.41">7041 17357 2313 0,'0'0'3425'0,"0"0"-2580"0,0 0-133 15,0 0 148-15,0 0-823 0,0 0-37 16,-15 33 0-16,11-22 0 0,2-4 0 16,-2 0 0-16,2-2 0 0,-2 0 0 15,-1-1 0-15,-1 0 0 16,-4-4 0-16,0-5 0 0,-7-9 0 15,3-11 0-15,3-6 0 0,5-1 0 16,6-1 0-16,10 5 0 16,7-1 0-16,4 4 0 0,5 4 0 15,5 1 0-15,0 2 0 0,0 6 0 16,0 2 0-16,-4 4-457 0,-10 4-1676 16,-3 2-524-16</inkml:trace>
  <inkml:trace contextRef="#ctx0" brushRef="#br2" timeOffset="-209133.67">7251 17391 5366 0,'0'0'724'15,"0"0"609"-15,38-24-564 0,-28 2-769 16,4-1 0-16,-1-5 0 0,-5 0 0 16,-2-1 0-16,-4 1 0 0,-2 2 0 15,-8 1 0-15,-6 5 0 16,-3 2 0-16,-8 11 0 0,3 7 0 15,-9 7 0-15,0 16 0 0,4 7 0 16,2 8 0-16,4 9 0 16,9 2 0-16,1 5 0 0,11-1 0 15,3-3 0-15,11-4 0 0,9-9 0 16,6-7 0-16,8-10 0 0,0-9 0 16,-4-6-1573-16,2-5-1297 0</inkml:trace>
  <inkml:trace contextRef="#ctx0" brushRef="#br2" timeOffset="-208619.67">7756 17011 5286 0,'0'0'1433'0,"0"0"-581"0,0 0-231 0,0 0-621 15,0 0 0-15,-42 22 0 0,26-6 0 16,-1 0 0-16,7 0 0 16,-4-2 0-16,7 3 0 0,1-3 0 15,6 0 0-15,2 3 0 0,4-1 0 16,9 1 0-16,-1-3 0 0,3-1 0 16,6 1 0-16,2 1 0 0,1-1 0 15,-1 0 0-15,-4 2 0 16,-9 0 0-16,-6 3 0 0,-6 1 0 15,-2 4 0-15,-8 0 0 0,-4-1 0 16,-3 1 0-16,-8-3 0 16,-2-2 0-16,5-2 0 0,-3-6 0 15,4-7 0-15,5-4 0 0,5-1 0 16,5-8 0-16,6-3 0 0,2-5 0 16,13-2-565-16,5 2-155 0,5-1-821 15,-2 5 172-15,2 1-263 0</inkml:trace>
  <inkml:trace contextRef="#ctx0" brushRef="#br2" timeOffset="-208339.3">8109 17266 6538 0,'0'0'625'16,"0"0"404"-16,0 0-1029 0,-39-39 0 16,29 32 0-16,-1 3 0 0,-3 3 0 15,-1 3 0-15,-3 12 0 16,-3 8 0-16,0 6 0 0,5 8 0 15,-3 1 0-15,7 3 0 0,8-3 0 16,4-5 0-16,4-7 0 16,12-7 0-16,9-8 0 0,-2-9 0 15,2-2 0-15,-5-11 0 0,-1-3 0 16,-4-4 0-16,-5-4 0 0,-4-3 0 16,-2-2 0-16,0-2 0 0,-4 0 0 15,0 1 0-15,2-1 0 0,3-2 0 16,1 3 0-16,-2 1-405 0,2 8-1800 15,-2 4-196-15</inkml:trace>
  <inkml:trace contextRef="#ctx0" brushRef="#br2" timeOffset="-208099.22">8091 17374 4958 0,'0'0'1208'0,"-4"54"-303"16,4-30 216-16,4-10-1121 0,2-4 0 15,-4-7 0-15,2-2 0 16,0-1 0-16,-2-1 0 0,7-11 0 15,1-10 0-15,2-14 0 0,5-10 0 16,1-4 0-16,-1 5 0 16,0 6 0-16,-3 11 0 0,3 6 0 15,-7 8 0-15,-6 9 0 0,-2 4 0 16,2 3 0-16,2 10 0 0,-1 11 0 16,-1 8 0-16,-4 7 0 0,-4 2 0 15,-1-1 0-15,3-2 0 0,-2-3 0 16,4-8 0-16,4-2 0 0,7-10 0 15,1-5-81-15,-2-6-1660 0</inkml:trace>
  <inkml:trace contextRef="#ctx0" brushRef="#br2" timeOffset="-207263.29">8638 17183 3793 0,'0'0'2509'0,"0"0"-1216"0,-35-37-696 0,17 26-597 16,-1 6 0-16,-2 3 0 0,3 7 0 16,-7 11 0-16,4 7 0 0,-1 9 0 15,1 4 0-15,7 1 0 16,3-2 0-16,5-3 0 0,6-3 0 15,0-7 0-15,6-5 0 0,5-5 0 16,5-7 0-16,3-5 0 16,-1-4 0-16,1-8 0 0,2-7 0 15,-3-2 0-15,3-3 0 0,-3 0 0 16,-1 0 0-16,-5 4 0 0,3 2 0 16,-5 3 0-16,-4 7 0 0,3 2 0 15,-3 5 0-15,-2 1 0 0,2 4 0 16,0 8 0-16,-1 8 0 0,1 5 0 15,-6 1 0-15,0-1 0 0,-6-2 0 16,1-3 0-16,1-2 0 0,2-2 0 16,-2-2 0-16,4-4 0 15,0-4 0-15,0-1 0 0,4-3-129 16,-4-2-99-16,6 0-48 0,-1-2 52 16,7-7 4-16,2-1 100 0,-3-1 92 15,-5 2 20-15,2 3 4 16,-6 2 4-16,-2 2 40 0,0-2 136 15,4 2 108-15,-4-3 124 0,0 1-272 16,2-1 0-16,3-4-79 16,-5-1-57-16,6-7 0 0,2-2 0 15,2-4 0-15,1 2 0 0,-5 2 0 16,-2 6 0-16,-4 6 0 0,0 2 0 16,0 4 0-16,0 1 0 0,0 0 0 15,2 0 0-15,-2 0 0 0,4 2 0 16,-4 1 0-16,6-1 0 0,-1 1 0 15,1 1 0-15,4 5 0 0,-4 5 0 16,3 8 0-16,-3 8 0 16,-6 2 0-16,0 2 0 0,0-4 0 15,0-5 0-15,0-7 0 0,4-9 0 16,8-9-113-16,-1 0-1460 0,3-9-772 16</inkml:trace>
  <inkml:trace contextRef="#ctx0" brushRef="#br2" timeOffset="-207013.54">9064 17178 2977 0,'0'0'2657'0,"0"0"-1172"16,0 0-625-16,0 0-647 0,0 0-213 16,0 0 0-16,0 0 0 0,0 0 0 15,0 0 0-15,-47-14 0 0,30 32 0 16,3 4 0-16,3 2 0 0,5 0 0 15,0 2 0-15,6-4 0 0,6 1 0 16,0-1 0-16,9 0 0 0,1-5 0 16,5 0 0-16,-4-6 0 15,7-4 0-15,-3-5 0 0,2-2 0 16,-2-7-813-16,-7-1-1600 0,-4-1-2537 16</inkml:trace>
  <inkml:trace contextRef="#ctx0" brushRef="#br2" timeOffset="-206765.81">9221 17365 7431 0,'0'0'724'0,"0"0"-687"0,42-35-37 15,-32 16 0-15,3-1 0 0,1-3 0 16,-4 1 0-16,3-2 0 0,-3-1 0 16,0 0 0-16,-5 0 0 0,-1 5 0 15,-4 1 0-15,-11 7 0 0,1 9 0 16,-11 5 0-16,-6 16 0 0,-4 12 0 15,-6 10 0-15,-4 6 0 0,10 1 0 16,4-1 0-16,17-6 0 16,10-7 0-16,12-7 0 0,17-9 0 15,14-11 0-15,5-6-189 0,10-13-711 16,6-10-929-16,-14 3 452 0,3-5 369 16</inkml:trace>
  <inkml:trace contextRef="#ctx0" brushRef="#br2" timeOffset="-206487.08">9726 17071 5662 0,'0'0'1001'0,"-52"4"-249"0,19 5 25 15,-2 2-777-15,2 2 0 0,-2 1 0 16,8 0 0-16,2-2 0 0,8-1 0 16,7 0 0-16,8-1 0 0,2 0 0 15,10-1 0-15,7 1 0 0,6-3 0 16,8 3 0-16,6-3 0 0,4 1 0 15,-6 1 0-15,-2 2 0 0,-2 1 0 16,-6 1 0-16,-8-1 0 16,-11 2 0-16,-2 4 0 0,-8 0 0 15,-6 2 0-15,-11 1 0 0,-10 3 0 16,-6-1 0-16,0-4 0 0,-1-3 0 16,7-9 0-16,9-7 0 0,7-6 0 15,9-3-2070-15,6-10-2436 0</inkml:trace>
  <inkml:trace contextRef="#ctx0" brushRef="#br2" timeOffset="-206158.27">10387 17247 7227 0,'-4'33'592'0,"4"0"-219"0,0 5-373 0,0-6 0 15,4-6 0-15,-2-4 0 0,2-7 0 16,1-7 0-16,1-2 0 16,0-3 0-16,4-5 0 0,1-12-801 15,-1 1-884-15,0-8-1008 0</inkml:trace>
  <inkml:trace contextRef="#ctx0" brushRef="#br2" timeOffset="-206035.88">10619 16712 7619 0,'0'0'573'0,"0"0"-573"0,0 0 0 16,-35-21 0-16,18 23 0 15,7 9 0-15,-3-1 0 0,9-1-269 16,0-3-2072-16,4-3-704 0</inkml:trace>
  <inkml:trace contextRef="#ctx0" brushRef="#br2" timeOffset="-205694.18">10807 16811 6514 0,'-10'-37'825'0,"-1"6"-393"0,-3-4-11 15,-3 6-421-15,-3 2 0 0,-5 5 0 16,2 5 0-16,-4 4 0 0,2 8 0 15,5 3 0-15,-1 4 0 0,4 11 0 16,5 7 0-16,-2 7 0 0,3 9 0 16,5 3 0-16,2 6 0 15,4 3 0-15,6 3 0 0,9 4 0 16,5 2 0-16,1 2 0 0,2 2 0 16,1-2 0-16,-7 0 0 0,-7-1 0 15,-3-4 0-15,-3-7 0 16,-4-4 0-16,-7-12 0 0,3-6 0 15,-6-12-281-15,0-6-2404 0,-1-7-809 0</inkml:trace>
  <inkml:trace contextRef="#ctx0" brushRef="#br2" timeOffset="-205583.46">10524 17308 6843 0,'0'0'1080'16,"0"0"-811"-16,41-31-269 0,-14 22 0 15,6 2 0-15,-6 1 0 0,4-2 0 16,0-3 0-16,6-7 0 0,-6 4 0 15,4-7-1738-15</inkml:trace>
  <inkml:trace contextRef="#ctx0" brushRef="#br2" timeOffset="-204802.17">11679 16973 2641 0,'0'0'2153'0,"0"0"-1353"0,0 0 229 16,0 0-533-16,-18 58-64 0,18-20 209 15,8 6-641-15,-6 5 0 0,2-3 0 16,0-1 0-16,-4-1 0 0,0-5 0 16,0-6 0-16,-4-7 0 0,4-8 0 15,0-8 0-15,-4-5 0 0,4-4 0 16,0-1 0-16,0 0 0 0,4-10 0 15,2-13 0-15,9-14 0 0,1-15 0 16,9-6 0-16,-4 0 0 0,-5 7 0 16,1 6 0-16,-3 8 0 15,3 11 0-15,-7 9 0 0,1 7 0 16,-5 9 0-16,4 2 0 0,-6 12 0 16,2 9 0-16,-1 7 0 0,-5 4 0 15,0 0 0-15,-5 1 0 16,-1-4 0-16,2-1 0 0,0-8 0 15,2-5 0-15,2-7 0 0,0-3 0 16,2-6 0-16,2 0 0 16,6-11 0-16,7-10 0 0,8-12 0 15,6-7 0-15,-4-2 0 0,0 6 0 16,-3 9 0-16,-11 7 0 0,-3 7 0 16,-6 7 0-16,-4 5 0 0,0 2 0 15,0 7 0-15,0 14 0 0,2 11 0 16,-2 7 0-16,4 4 0 0,-4-6 0 15,7-7 0-15,7-4 0 0,1-3 0 16,-3-3 0-16,2-4-357 0,-1-7-2684 16,-3-4-1589-16</inkml:trace>
  <inkml:trace contextRef="#ctx0" brushRef="#br2" timeOffset="-204614.5">12299 17300 6863 0,'0'0'1268'0,"0"0"-1207"0,7 52-61 15,-7-17 0-15,0 5 0 0,0 6 0 16,-5 3 0-16,3-2 0 0,2-2 0 16,0-3 0-16,0-8 0 0,7-5 0 15,3-8 0-15,6-10 0 0,1-14 0 16,2-4-2394-16,-3-13-3144 0</inkml:trace>
  <inkml:trace contextRef="#ctx0" brushRef="#br2" timeOffset="-204186.05">12663 17151 5546 0,'0'0'1345'0,"0"0"-465"0,0 0-459 16,0 0-421-16,0 0 0 0,0 0 0 16,48 12 0-16,-13-5 0 0,12-4 0 15,5-3 0-15,-2 0 0 16,-3-3 0-16,-1-2 0 0,-5-1 0 15,-14 1 0-15,-11 2 0 0,-1 1 0 16,-9 0 0-16,-6 1-377 16,0 1-1172-16,0 0-772 0</inkml:trace>
  <inkml:trace contextRef="#ctx0" brushRef="#br2" timeOffset="-203986.18">12725 17297 6735 0,'0'0'960'0,"0"0"-463"0,0 0-497 16,33 20 0-16,-2-10 0 15,0 1 0-15,6-4 0 0,-6-1 0 16,7-2 0-16,-1-1 0 0,-2 0 0 16,-2-3 0-16,-2-3 0 0,-4-4 0 15,-2-8 0-15,-5 2 0 16,-7-5-1650-16</inkml:trace>
  <inkml:trace contextRef="#ctx0" brushRef="#br2" timeOffset="-203814.61">13068 16906 8011 0,'-29'34'181'0,"0"6"-181"0,-8 17 0 16,-4 6 0-16,2 7 0 0,1 1 0 15,9-5 0-15,7-4 0 0,13-11 0 16,9-8 0-16,9-13 0 0,11-12 0 16,1-8-589-16,6-10-1608 0</inkml:trace>
  <inkml:trace contextRef="#ctx0" brushRef="#br2" timeOffset="-203115.17">13593 17106 5794 0,'0'0'752'0,"-16"63"417"0,6-23-692 16,3 4-477-16,-3 1 0 0,4 1 0 15,-2-3 0-15,5-6 0 0,-5-3 0 16,8-8 0-16,-6-7 0 16,6-6 0-16,-4-8 0 0,4-4 0 15,0-1 0-15,0 0 0 0,0-11 0 16,10-9 0-16,5-16 0 0,5-12 0 16,7-4 0-16,-2 0 0 0,-6 4 0 15,1 6 0-15,-5 6 0 0,-1 10 0 16,-8 9 0-16,1 10 0 0,-7 6 0 15,4 2 0-15,-2 10 0 0,-2 10 0 16,4 11 0-16,-4 6 0 0,-4-1 0 16,2-3 0-16,-2-3 0 15,-3-6 0-15,3-6 0 0,4-10 0 16,0-3 0-16,0-5 0 0,0-1 0 16,0 0 0-16,6-8 0 0,9-10 0 15,6-14 0-15,3-9 0 16,5-3 0-16,-4 5 0 0,-2 7 0 15,-9 12 0-15,-7 7 0 0,-3 7 0 16,-4 5 0-16,0 2 0 16,0 8 0-16,0 10 0 0,0 16 0 15,-4 6 0-15,2 4 0 0,-3-3 0 16,5-8 0-16,5-6 0 0,5-4 0 16,6-8 0-16,1-7 0 0,8-7 0 15,-13-2-901-15,9-4-1552 0</inkml:trace>
  <inkml:trace contextRef="#ctx0" brushRef="#br2" timeOffset="-202614.36">14081 17408 4846 0,'0'0'2217'0,"0"0"-1553"0,0 0-208 16,0 0-447-16,0 0-9 0,64-9 0 16,-22-3 0-16,-1 2 0 0,-4 6 0 15,-10 3 0-15,-2 3 0 16,-13 7 0-16,-8 5 0 0,-4 8 0 15,-10 5 0-15,-2 5 0 0,-7 1 0 16,-2-1 0-16,5-1 0 16,3 0 0-16,5-4 0 0,2-1 0 15,6-4 0-15,4-1 0 0,9-3 0 16,11-3 0-16,3-2 0 0,15-6 0 16,1-5 0-16,9-2 0 0,-5-8 0 15,7-1 0-15,-7-5 0 0,-5-7 0 16,-7 3-1786-16,-8-7-4620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17:41.075"/>
    </inkml:context>
    <inkml:brush xml:id="br0">
      <inkml:brushProperty name="width" value="0.05292" units="cm"/>
      <inkml:brushProperty name="height" value="0.05292" units="cm"/>
    </inkml:brush>
  </inkml:definitions>
  <inkml:trace contextRef="#ctx0" brushRef="#br0">26120 16079 5866 0,'0'0'376'16,"0"0"-11"-16,0 0-121 15,0 0-228-15,52-9 12 0,-15 3 28 16,2 0-36-16,9 0-8 0,4 1-8 16,12 1 4-16,4 1-8 0,10 3 8 15,9 0 4-15,8 1 12 0,9 3 104 16,5-1-44-16,9 2 52 0,8 0 84 15,11 0-120-15,7-1-4 0,11 0 116 16,9-2-96-16,3-2-55 0,7 0-61 16,1-4 0-16,5 0 0 15,2-3 0-15,6 0 0 0,2-3 0 16,3 3 0-16,5-2 0 0,9 2 0 16,-3-2 0-16,7 2 0 0,-4-2 0 15,-11-3 0-15,-8 1 0 16,-14-2 0-16,-25-2 0 0,-15-2-61 15,-18 1-687-15,-19 2-817 0,-8 5 557 16,-12 5 499-16,-7 6 161 0,-6 7 152 16,-21-1-168-16,-3 1-1841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19:31.292"/>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00B050"/>
    </inkml:brush>
  </inkml:definitions>
  <inkml:trace contextRef="#ctx0" brushRef="#br0">25025 5324 2593 0,'0'0'1044'0,"0"0"-464"0,0 0-51 15,0 0-125-15,0 0 4 0,0 0 200 16,0 0-280-16,0 0-115 0,-27 5 3 16,33-5-144-16,4 0 72 15,13 0 244-15,4 0-180 0,6-2-16 16,6 2 73-16,3 0-265 0,5 1 0 15,9 3 0-15,6 0 0 0,12 0 0 16,13-2 0-16,12-1 0 16,15-1 0-16,6 0 0 0,6-2 0 15,2-2 0-15,2 0 0 0,-1-2 0 16,-5 0 0-16,-9-2 0 0,-3-1 0 16,-5 3 0-16,-11 0 0 15,-12 0-49-15,-11 5-163 0,-22 0-504 16,-16 1-413-16,-12-1-399 0</inkml:trace>
  <inkml:trace contextRef="#ctx0" brushRef="#br0" timeOffset="2615.17">27728 4766 4462 0,'0'0'420'0,"0"0"100"0,0 0-136 0,0 0-104 16,4 56 241-16,-4-17-281 15,3 7-44-15,-1-1 64 0,4-1-156 16,2-1-16-16,2-1 24 0,1 0-108 16,-1-5 16-16,0-6 0 0,-1-8-12 15,-1-8-8-15,-4-6 148 16,0-7-24-16,-2-2 76 0,2-3-119 15,5-13-81-15,3-16 0 0,5-13 0 16,-1-7 0-16,7-6 0 0,2 2 0 16,-3 0 0-16,3 5 0 0,-4 11 0 15,-9 13 0-15,-3 10 0 0,-5 10 0 16,-4 5 0-16,0 2 0 0,0 0 0 16,2 3 0-16,0 2-1161 0,0 5-1845 15</inkml:trace>
  <inkml:trace contextRef="#ctx0" brushRef="#br0" timeOffset="3236.83">28268 4966 5882 0,'0'0'769'0,"0"0"-337"0,0 0 264 15,-33-33-580-15,18 24-48 0,-1-1 44 16,-1 1-104-16,1 0 0 0,1 2-4 15,5 3 0-15,4 1-4 0,2 2 0 16,-1 2-4-16,-1 12-4 0,-4 8-4 16,-2 8-20-16,-1 4 32 0,3-2-4 15,6-8-8-15,2-7 12 0,2-6-4 16,6-6-44-16,10-4 40 0,5-1-12 16,2-7 20-16,2-3 0 15,-7-2 16-15,-1 0-4 0,-7 2-12 16,-2 4 24-16,-4 4-4 0,-2-1-20 15,3 1 76-15,-3 1-48 0,-2 2 20 16,0 8-27-16,0 9-21 16,0 11 0-16,0 5 0 0,0 1 0 15,0-1 0-15,0-5 0 0,4-4 0 16,2-5 0-16,2-6 0 0,1-4-57 16,3-7-339-16,-4-2-829 15,0 0-131-15,-3-3-557 0</inkml:trace>
  <inkml:trace contextRef="#ctx0" brushRef="#br0" timeOffset="4090.14">28431 4467 5898 0,'0'0'1105'0,"0"0"-449"16,0 0-123-16,0 0-533 0,0 0 0 15,0 0 0-15,-23 57 0 16,21-22 0-16,2 5 0 0,0 3 0 15,0 7 0-15,2 4 0 0,-2 5 0 16,0-1 0-16,-4 1 0 0,0 0 0 16,-2-5 0-16,0-5 0 0,0-8 0 15,1-7 0-15,3-7 0 0,2-11 0 16,0-8 0-16,0-4-829 0,4-8-2048 0</inkml:trace>
  <inkml:trace contextRef="#ctx0" brushRef="#br0" timeOffset="4333.89">28584 4382 3857 0,'0'0'969'15,"0"0"-413"-15,0 0 56 0,0 0-51 16,0 0-465-16,0 0 44 0,33 30 552 15,-33 8-256-15,-2 12-163 0,-4 7-273 16,-2 4 0-16,1 2 0 0,1 3 0 16,0-2 0-16,4 0 0 0,-2-4 0 15,4-3 0-15,0-3 0 0,0-8 0 16,4-7 0-16,0-9 0 0,0-12-69 16,0-8-1191-16,1-11-493 0</inkml:trace>
  <inkml:trace contextRef="#ctx0" brushRef="#br0" timeOffset="4538.71">28787 4357 6943 0,'0'0'1176'0,"-23"62"-1103"16,17-24-73-16,4-3 0 0,2 6 0 15,2 4 0-15,4 3 0 16,-2 5 0-16,0 3 0 0,-2 2 0 15,-2-1 0-15,0-1 0 0,-2-6 0 16,-2-3 0-16,0-5 0 0,-2-9 0 16,4-12-1045-16,-2-7-688 0</inkml:trace>
  <inkml:trace contextRef="#ctx0" brushRef="#br0" timeOffset="4728.81">28475 4720 5882 0,'0'0'717'0,"0"0"-257"16,0 0 108-16,0 0-336 15,49 4 8-15,-12-1-147 0,7-2-93 16,-1 1 0-16,1 2 0 0,-3-2 0 16,-2 4 0-16,-8 0-293 15,-8 0-1156-15,-9 0-1180 0</inkml:trace>
  <inkml:trace contextRef="#ctx0" brushRef="#br0" timeOffset="5049.72">28874 5027 7227 0,'0'0'800'0,"0"0"-635"16,0 0-165-16,0 0 0 0,0 0 0 15,45-50 0-15,-26 31 0 0,-1-1 0 16,1-1 0-16,-5-1 0 16,-3-2 0-16,-3 3 0 0,-8-1 0 15,-2 0 0-15,-8 6 0 0,-5-1 0 16,-4 4 0-16,-1 11 0 0,-7 4 0 16,0 14 0-16,0 11 0 15,2 6 0-15,1 5 0 0,7 1 0 16,9 0 0-16,6-2 0 0,8-5 0 15,10-4 0-15,5-3-97 0,4-6-187 16,2-3 40-16,-2-3 132 0,-1-4 12 16,1-2-116-16,-2-2-8 0,0-4-573 15,-7-1-291-15,-1-1-537 0</inkml:trace>
  <inkml:trace contextRef="#ctx0" brushRef="#br0" timeOffset="5261.67">29097 5216 4674 0,'0'0'1404'16,"0"0"-295"-16,0 0-369 16,0 0-475-16,-27-35-265 0,27 4 0 15,6-6 0-15,4-1 0 0,1 5 0 16,1 2 0-16,1 5 0 0,1 5 0 16,1 3 0-16,1 0 0 15,3 4 0-15,-1 2 0 0,1 2 0 16,-1 0 0-16,3 8 0 0,-8 2 0 15,-3 1-721-15,-4 7-1476 0</inkml:trace>
  <inkml:trace contextRef="#ctx0" brushRef="#br0" timeOffset="5462.09">29322 5004 7139 0,'0'0'1053'0,"0"0"-1053"0,0 0 0 15,0 0 0-15,0 0 0 0,0 0 0 16,-18 57 0-16,13-27 0 16,3-3 0-16,4 3 0 0,5-3 0 15,1 0 0-15,-2-2 0 0,-4-7 0 16,0-9-993-16,-2-4-4922 0</inkml:trace>
  <inkml:trace contextRef="#ctx0" brushRef="#br0" timeOffset="5550.7">29343 4630 6971 0,'-35'8'0'15,"12"-1"-308"-15,-2 0-541 0</inkml:trace>
  <inkml:trace contextRef="#ctx0" brushRef="#br0" timeOffset="6162.29">29942 4387 5786 0,'0'0'332'0,"0"0"52"0,13 40 265 0,-11-6-57 0,-2 11-164 0,-6 5-407 16,3 7-21-16,-1 5 0 0,2 5 0 15,-2 3 0-15,2 0 0 16,0-3 0-16,0-5 0 0,0-6 0 15,2-6 0-15,0-10-89 0,2-13-903 16,2-9-1898-16</inkml:trace>
  <inkml:trace contextRef="#ctx0" brushRef="#br0" timeOffset="6347.72">30147 4391 5502 0,'0'0'660'0,"0"0"429"15,-13 43-497-15,3-11-243 0,4 9-349 16,2 2 0-16,4 6 0 0,2 4 0 16,2 5 0-16,0 5 0 0,-2 4 0 15,-2 0 0-15,-4 2 0 0,-2-3 0 16,-4-2-333-16,1-18-415 0,1-6-2318 0</inkml:trace>
  <inkml:trace contextRef="#ctx0" brushRef="#br0" timeOffset="6488.75">29928 4939 6486 0,'0'0'621'0,"35"-24"464"0,-10 14-1085 16,0 1 0-16,1 6 0 0,5-1 0 16,5 3 0-16,-1 0 0 0,-4 0 0 15,-2-3-877-15</inkml:trace>
  <inkml:trace contextRef="#ctx0" brushRef="#br0" timeOffset="7188.76">30637 4940 4758 0,'0'0'880'15,"0"0"-544"-15,0 0 297 0,0 0 399 16,-2-38-684-16,-4 29-143 0,-7-3-205 15,-1 0 0-15,-3 4 0 0,5 2 0 16,-1 5 0-16,1 2 0 0,-3 12 0 16,-1 8 0-16,-3 9 0 0,5 5 0 15,1 5 0-15,3 1 0 0,4 3 0 16,6-1 0-16,2-5 0 0,10-6 0 16,5-10-317-16,6-5 105 15,4-14-84-15,-1-4 108 0,3-12 72 16,-4-7 56-16,-4-6 56 0,-5-4 4 15,-5-2 52-15,-5-1 4 0,-4-4 0 16,-2-1-56-16,0-2-8 16,-2-3-28-16,-4 3-593 0,4 5-395 15,2 12-125-15,0 9-1448 0</inkml:trace>
  <inkml:trace contextRef="#ctx0" brushRef="#br0" timeOffset="7438.84">30697 5175 4265 0,'0'0'909'0,"0"0"275"16,-6 39-519-16,6-35-261 0,0-4 52 16,6-6-268-16,2-11-67 0,6-15-121 15,1-7 0-15,1-8 0 0,1-1 0 16,-5 7 0-16,1 3 0 0,-5 7 0 16,0 8 0-16,-4 10 0 15,-1 7 0-15,-1 6 0 0,0 4 0 16,0 11 0-16,2 9 0 0,0 8 0 15,0 1 0-15,2 2 0 0,-1-3 0 16,1-3 0-16,0 1 0 16,2-3 0-16,-2-3-213 0,1-7-1067 15,-3-3-613-15</inkml:trace>
  <inkml:trace contextRef="#ctx0" brushRef="#br0" timeOffset="8564.1">31112 4941 5910 0,'0'0'612'0,"-16"-46"-279"0,5 25 275 16,-1 5-416-16,-5 6-132 0,-1 2 68 15,-5 5-40-15,4 3 48 0,1 6-11 16,1 7-125-16,3 5 0 0,-1 4 0 16,3 2 0-16,0 2 0 0,3 1 0 15,5 1 0-15,4-3 0 0,4-4 0 16,7-4 0-16,5-2 0 0,7-4 0 16,6-5 0-16,2-3 0 15,2-3 0-15,0 0 0 0,0-4 0 16,-4 2 0-16,-4 2 0 0,-7 0 0 15,-5 6 0-15,-5 6 0 0,-4 4 0 16,-4 7 0-16,-6 8 0 16,-6 2 0-16,-11 6 0 0,-2 4 0 15,-4 1 0-15,-2-3 0 0,0-1 0 16,2-4 0-16,-2-7 0 0,4-5 0 16,0-6 0-16,3-6 0 15,1-7 0-15,6-5 0 0,3-13 0 0,6-10 0 16,1-9 0-16,7-13 0 15,3-10 0-15,5-11 0 0,8-5 0 16,7 0-25-16,8 2-247 0,10 8-116 16,5 10-120-16,1 4-125 0,-9 17-1492 15,-7 5-1516-15</inkml:trace>
  <inkml:trace contextRef="#ctx0" brushRef="#br0" timeOffset="8687.79">31224 4905 6795 0,'-21'40'844'16,"3"0"-291"-16,-5 10-553 0,4-5 0 15,7-3 0-15,1-8 0 0,7-6 0 16,4-6 0-16,2-7 0 16,7-9 0-16,5-8 0 0,-1-4-1521 15,1-10-704-15</inkml:trace>
  <inkml:trace contextRef="#ctx0" brushRef="#br0" timeOffset="8797.76">31307 4518 1088 0,'0'0'5342'0,"0"0"-5013"0,0 0-237 16,0 0-92-16,0 0-8 0,-9 44-1201 16,5-22-1136-16</inkml:trace>
  <inkml:trace contextRef="#ctx0" brushRef="#br0" timeOffset="9125.19">31548 4939 4938 0,'0'0'2425'0,"-35"-38"-2337"16,10 20 320-16,3 8-75 0,-3 0-333 15,4 4 0-15,3 5 0 0,5 0 0 16,7 1 0-16,0 0 0 0,6 1 0 16,-2 3 0-16,2 2 0 15,2 3 0-15,8 5 0 0,7 2 0 16,1-1 0-16,5-1 0 0,2-2 0 15,2 2 0-15,0 1 0 0,-1 1 0 16,-3 1 0-16,-2-1 0 0,-9 3 0 16,-6 1 0-16,-6 1 0 0,-2-1 0 15,-6-1 0-15,-6-3 0 0,-9 1 0 16,-8-3 0-16,-2-2 0 0,-4-5 0 16,1-2 0-16,3-4 0 15,4-3-941-15,11-4-232 0,3-6-684 0</inkml:trace>
  <inkml:trace contextRef="#ctx0" brushRef="#br0" timeOffset="9312.34">31790 4377 5958 0,'0'0'1297'16,"0"0"-645"-16,0 0-367 0,-33 27-285 15,13 8 0-15,-1 11 0 16,-2 11 0-16,9 6 0 0,3 2 0 15,3 6 0-15,2-1 0 0,0 0 0 16,4-6 0-16,-1-6 0 0,1-6 0 16,2-6 0-16,0-8 0 0,-2-12-125 15,0-9-1520-15,-6-10-952 0</inkml:trace>
  <inkml:trace contextRef="#ctx0" brushRef="#br0" timeOffset="9454.36">31517 4800 6771 0,'0'0'408'15,"48"-34"360"-15,-19 21-523 0,-4 5-245 16,-1 4 0-16,1 2 0 0,-2 2 0 16,0 0 0-16,0 4 0 15,1 1 0-15,-3 0-1165 0,-4-2-864 16,-3 0-1685-16</inkml:trace>
  <inkml:trace contextRef="#ctx0" brushRef="#br0" timeOffset="9703.14">31920 4867 7751 0,'0'0'441'16,"0"0"-441"-16,0 0 0 0,0 0 0 15,-45 42 0-15,35-13 0 0,6-1 0 16,4 0 0-16,8-5 0 0,10-1 0 16,5-5 0-16,10-5 0 15,6-6 0-15,7-6 0 0,2-7 0 16,-5-7 0-16,-8-5 0 0,-10-6 0 15,-13-2 0-15,-12-4 0 0,-8-4 0 16,-15-2 0-16,-8-3 0 0,-4 3 0 16,0 3 0-16,2 8 0 15,6 6 0-15,6 7 0 0,-1-1-1906 0</inkml:trace>
  <inkml:trace contextRef="#ctx0" brushRef="#br1" timeOffset="36479.85">1474 9546 1552 0,'0'0'232'0,"0"0"1017"15,0 0-893-15,0 0 52 0,0 0-144 16,0 0-104-16,6 33 121 0,-6-31-117 16,0-1 12-16,0-1 144 15,0 0-76-15,0 0 60 0,0 0 272 16,0 0-267-16,0 0-81 0,0 0 136 16,-2 0-256-16,2 0-40 0,0 0-28 15,0 0-40-15,0 0 0 0,0 0 0 16,0-4 16-16,0-2-12 0,0-4 80 15,-4-2-60-15,2 0 4 0,0-1-12 16,2 3-8-16,0 0-8 0,-2-2 0 16,2 3 4-16,0-2-4 15,2-1 0-15,0 0-4 0,0-1 4 16,0-1-4-16,0-1 8 0,-2-2-4 16,2 2 16-16,-2-2 0 0,2 3-12 15,-2 2 24-15,2-1-24 0,2 2-4 16,-4 0 0-16,2 2-8 15,0-4 8-15,5 1 0 0,-5-1 4 16,2 0-4-16,0 0 4 0,-4-4 0 16,2 0-4-16,-2-1 20 15,2-1-12-15,-2 0-4 0,0-1 8 16,-2 2 12-16,2-2-24 0,-2 2 88 16,2 1-76-16,-4 0 28 0,4 0 4 15,0 2-40-15,0-1-4 0,0 1 8 16,0 0-8-16,0-2 0 0,0 0 0 15,0-1 4-15,4-4-4 0,-4 3 0 16,0-2 12-16,0 2-12 0,0 2 0 16,0 2 4-16,0 2-4 15,0 2 0-15,2 2 0 0,-2 1 0 16,0 3 0-16,2-1-8 0,0-3 8 16,-2-3 0-16,4-5 4 0,-2-1-4 15,0 0 0-15,3-1 0 16,-5 1 0-16,2 0 4 0,0-3 4 15,-2 2-8-15,0-1 8 0,0 2-4 16,0 1-4-16,0 1 0 0,0 3 0 16,2 0 0-16,-2-1 4 0,0 1-4 15,0-1 0-15,0 0 0 16,0-1 8-16,0 0-8 0,0 0 0 16,0-2 0-16,0-1 0 0,0 1 8 15,0 2-4-15,-2 1-4 0,2 0 0 16,0 1 4-16,-2 1-4 0,2 1 0 15,0 1-4-15,0-1 4 0,0 0 0 16,2 0 0-16,-2-2 0 0,2-1 0 16,0-2 0-16,0-2 0 15,-2-2 8-15,0 1-4 0,0 0-4 16,0 0 12-16,0 2 0 0,0 2-12 16,0 2 4-16,0 1 12 0,-2 0-16 15,0 0 16-15,2 2-8 0,-2-2-8 16,2 0 0-16,-2-4-8 15,2 2 8-15,0-3 0 0,0 0-4 16,0-2 4-16,0-1 0 0,0 1 12 16,0 0-12-16,-2 0 32 0,2 0 0 15,-2 1 33-15,2 1-65 0,-3 3 0 16,1 0 0-16,0 0 0 16,2-1 0-16,0 0 0 0,-4-4 0 15,4 0 0-15,0-3 0 0,0-1 0 16,0 1 0-16,0-1 0 0,0-2 0 15,0 1 0-15,0 1 0 0,0 0 0 16,0 2 0-16,4 1 0 0,-4 2 0 16,0 0 0-16,0 0 0 15,0 1 0-15,0-1 0 0,-4-1 0 16,4-4 0-16,0 1 0 0,0-4 0 16,0-2 0-16,0 1 0 0,4-3 0 15,-4 3 0-15,0 2 0 0,0 4 0 16,0 1 0-16,0 1 0 0,0 1 0 15,0-1 0-15,0 2 0 16,0-1 0-16,0-3 0 0,0 0 0 16,0-3 0-16,0 1 0 0,2-5 0 15,-2 1 0-15,0-3 0 0,0-2 0 16,0 2 0-16,0 0 0 16,0-2 0-16,0 4 0 0,-2-1 0 15,2 2 0-15,0-1 0 0,0 4 0 16,-4 2 0-16,4 3 0 0,-2-1 0 15,2 1 0-15,0-1 0 0,0-4 0 16,0 0 0-16,6-3 0 0,-6-2 0 16,4-1 0-16,1-2 0 0,-1 0 0 15,0-2 0-15,-2 0 0 0,2 2 0 16,-2 1 0-16,0-1 0 16,0 2 0-16,-2 1 0 0,0 1 0 15,0 3 0-15,0 2 0 0,0 1 0 16,0 2 0-16,0 1 0 0,0 1 0 15,0 2 0-15,0 0 0 16,0 1 0-16,0 2 0 0,0 1 0 16,2 4 0-16,-2 2 0 0,2 1 0 15,-2 4 0-15,5 0 0 0,-5 1 0 16,2 0 0-16,0 0-337 16,4 2-339-16,-6 5-109 0,0-3-1732 15,0 7-1068-15</inkml:trace>
  <inkml:trace contextRef="#ctx0" brushRef="#br1" timeOffset="38324.91">742 4600 1492 0,'0'0'2405'0,"0"0"-1068"0,0 0-409 16,0 0-195-16,0 0 103 0,0 0-536 16,0 0-139-16,0 0-161 15,0-2 0-15,-6 14 0 0,2 10 0 0,4 10 0 16,-4 11 0-16,2 4 0 15,-3 4 0-15,1 1 0 0,0-3 0 16,-2-1 0-16,2 0 0 0,-2-5 0 16,4-4 0-16,2-6 0 0,4-6 0 15,4-8 0-15,4-7-601 0,-3-7-1628 16,1-7-472-16</inkml:trace>
  <inkml:trace contextRef="#ctx0" brushRef="#br1" timeOffset="38786.72">434 4518 5174 0,'0'0'1020'0,"0"0"-319"0,0 0 287 0,0 0-679 15,0 0-309-15,0 0 0 0,0 0 0 16,35 9 0-16,7-12 0 0,9-3 0 16,3-2 0-16,4 0 0 15,-11 1 0-15,3 3 0 0,0 2 0 16,-9 2 0-16,-6 3 0 0,-6 4 0 15,-14 5 0-15,-3 0-581 0,-6-3-2068 16,-2-1-257-16</inkml:trace>
  <inkml:trace contextRef="#ctx0" brushRef="#br1" timeOffset="39205.76">1135 4497 6675 0,'0'0'812'0,"0"0"-184"0,0 0-551 15,0 0-77-15,0 0 0 0,0 0 0 16,0 0 0-16,0 0 0 0,-2 54 0 16,0-11 0-16,2 8 0 0,-9 2 0 15,-1 4 0-15,-4-1 0 0,-5-3 0 16,-2 1 0-16,1-5 0 0,-1-6 0 16,9-5 0-16,-5-11 0 15,13-7 0-15,-4-8 0 0,8-6 0 16,0-3 0-16,0-3 0 0,8 0 0 15,2-4 0-15,11-4 0 0,-5-3 0 16,1 0 0-16,-3 4 0 16,-7 3 0-16,-1 0-173 0,-2 3-199 15,0 1-100-15,-4-2-465 0,0 1-83 16,4-2-617-16</inkml:trace>
  <inkml:trace contextRef="#ctx0" brushRef="#br1" timeOffset="39594">961 5085 6170 0,'0'0'1009'0,"0"0"-41"0,0 0-923 16,0 0-45-16,0 0 0 0,0 0 0 16,54 1 0-16,-11-2 0 0,9 1 0 15,-4 0 0-15,3 1 0 0,-3 6 0 16,-1-1 0-16,3-1 0 0,-11-2-997 16,-10-3-3125-16</inkml:trace>
  <inkml:trace contextRef="#ctx0" brushRef="#br1" timeOffset="57928.74">3132 10934 2313 0,'0'0'456'0,"0"0"-340"16,0 0 56-16,0 0 1381 0,0 0-1165 15,0 0-72-15,0 0 300 0,0 0-316 16,0 0-32-16,0 18 137 0,0-18-233 16,0 0 4-16,0 0 68 0,0 0-132 15,0 0 28-15,0-1 112 16,2 0-168-16,-2 0 12 0,4-1-83 16,-4 0-13-16,0 0 0 0,2 1 0 15,0-2 0-15,0 0 0 0,2-1 0 16,0 0 0-16,3-1 0 0,-3 0 0 15,2-2 0-15,0 1 0 0,0-2 0 16,3 1 0-16,-3-1 0 16,0 0 0-16,2 0 0 0,-2-1 0 15,5-1 0-15,-1-3 0 0,0 1 0 16,-3-1 0-16,3 1 0 0,0 0 0 16,-3 1 0-16,-1-1 0 0,2 1 0 15,-2-1 0-15,5 1 0 16,-7 2 0-16,2 1 0 0,-6 2 0 15,4 1 0-15,2-1 0 0,-4-1 0 16,2 0 0-16,3 0 0 0,1-1 0 16,-2 0 0-16,2 0 0 0,1-3 0 15,1 2 0-15,-4 2 0 16,2 0 0-16,-3 1 0 0,3-2 0 16,0-3 0-16,2-2 0 0,-1 0 0 15,-1 1 0-15,2 0 0 0,-6 2 0 16,3 2 0-16,-5 3 0 0,2 0 0 15,0 0 0-15,0-3 0 0,2-1 0 16,1 1 0-16,-3 0 0 0,2 0 0 16,4-1 0-16,-6 2 0 15,3 0 0-15,-1 0 0 0,0 1 0 16,2 0 0-16,-4-1 0 0,3 1 0 16,-1-1 0-16,4-1 0 15,-6 1 0-15,4-1 0 0,1 1 0 16,-3 1 0-16,0-2 0 0,2 0 0 15,-3 0 0-15,1 3 0 0,-4 1 0 16,2-1 0-16,-4 4 0 16,0 1-613-16,-6 0-1312 0</inkml:trace>
  <inkml:trace contextRef="#ctx0" brushRef="#br1" timeOffset="58849.48">3737 10392 1728 0,'0'0'1009'16,"0"0"-461"-16,0 0-208 0,0 0 260 16,0 0-207-16,0 0-89 15,0 0 232-15,0 0-180 0,0 0-44 16,-6-8 221-16,6 7-261 0,0 0-80 16,0 0 76-16,0 1-152 15,0-1 0-15,0 1 104 0,4 0-112 16,7-2 20-16,1-2-15 0,9-2-113 15,-1 0 0-15,1-2 0 0,2 1 0 16,2-4 0-16,8 1 0 16,2-2 0-16,4-4 0 0,2 1 0 0,-1-2 0 15,-5 3 0-15,-4 1 0 16,-2 0 0-16,-2 0 0 0,0 1 0 16,-7 3 0-16,1 0 0 0,0 1 0 15,-1-2 0-15,1 2 0 0,2 1 0 16,-3-1 0-16,5-1 0 0,-2 1 0 15,-2 1 0-15,-1 1 0 0,-1-1 0 16,-1 0 0-16,3-1 0 0,-4-1 0 16,3-1 0-16,-3 0 0 15,3-1 0-15,-7 3 0 0,-1 1 0 16,-6 1 0-16,-1 5 0 0,-5-3 0 16,0 4 0-16,0-1 0 0,-2 0 0 15,-1 1-2230-15,-7-4-3128 0</inkml:trace>
  <inkml:trace contextRef="#ctx0" brushRef="#br1" timeOffset="59739.3">4577 10079 3185 0,'0'0'1433'0,"0"0"-737"0,0 0-76 0,0 0 37 0,0 0-349 15,0 0-96-15,0 0 12 0,0 0-212 16,0 0 0-16,0-18-12 16,6 19 0-16,-2 3 24 0,4-1 164 15,3 2-76-15,1 1 36 0,0-1 112 16,-1-1-159-16,-1 0-101 0,0-3 0 16,1 2 0-16,3-1 0 0,3-2 0 15,-5 0 0-15,3 0 0 0,1 0 0 16,5 0 0-16,-5 0 0 0,1 0 0 15,-3 0 0-15,1 2 0 0,-5 3 0 16,-4-3 0-16,1 1 0 0,-3-2 0 16,2 1 0-16,2 0 0 15,2-1 0-15,7-1 0 0,0 0 0 16,-1-3 0-16,5 0 0 0,-7-2 0 16,3 2 0-16,-5 0 0 15,1 0 0-15,-5 0 0 0,0 2 0 16,-2 1 0-16,-6 0 0 0,4 0 0 15,3 0 0-15,-3 0 0 0,2 0 0 16,-2 0 0-16,2 0 0 0,1 0 0 16,-1 0 0-16,2 0 0 0,-2 0 0 15,5 0 0-15,-7 0 0 16,2-1 0-16,0-3 0 0,0 1 0 16,-2-3-113-16,3 0-775 0,-3 1-1437 15,0-3-340-15</inkml:trace>
  <inkml:trace contextRef="#ctx0" brushRef="#br1" timeOffset="60532.11">5145 10093 1284 0,'0'0'1781'15,"0"0"-1121"-15,0 0 141 0,0 0-285 0,0 0 88 16,0 0-272-16,0 0-80 0,33-13 12 15,-29 12-147-15,0 1 7 0,3 0 108 16,-1 0-116-16,4 0-12 0,0 0 80 16,5 0-80-16,1 0 16 15,5 0 88-15,-6-4-116 0,1 0 48 16,-3 0 17-16,1-1-157 0,-4 4 0 16,1-1 0-16,-7 0 0 15,2 1 0-15,-2 1 0 0,4 0 0 16,7 0 0-16,-1 0 0 0,3 0 0 15,-3 0 0-15,3 0 0 0,-1 0 0 16,5-1 0-16,-6-1 0 0,1-2 0 16,1 1 0-16,-1-2 0 0,-5 1 0 15,-3 2 0-15,-2 0 0 16,0 0 0-16,-2 0 0 0,7 1 0 16,5-1 0-16,-1 0 0 0,3 2 0 15,3-1 0-15,-4 0 0 0,3 0 0 16,-1-2 0-16,-1 2 0 0,1-1 0 15,-7-2 0-15,3 3 0 0,-5-2 0 16,3 0 0-16,-5 2 0 0,-2-1 0 16,4 0 0-16,1 2 0 15,3-1 0-15,3 0 0 0,-1 1 0 16,-5 0 0-16,5 0 0 0,-1 0 0 16,1 0 0-16,5 0 0 0,-7-1 0 15,3-3 0-15,-1 2 0 16,1-2 0-16,2 0 0 0,-3-1 0 15,5 0 0-15,-5 0 0 0,5 2 0 16,-5-1 0-16,-1 1 0 0,1 0 0 16,-1 3 0-16,1-1 0 0,1 1 0 15,-2 0 0-15,-3 1 0 16,9 3 0-16,-7-2 0 0,3 0 0 16,3-1 0-16,-3-1 0 0,-3 0 0 15,-1-1 0-15,-3-1 0 0,-4 1 0 16,-2 1 0-16,0-1 0 0,-1 0 0 15,1-2 0-15,0 2 0 0,6-5 0 16,-4 1-961-16,5-10-1236 0</inkml:trace>
  <inkml:trace contextRef="#ctx0" brushRef="#br1" timeOffset="61495.48">6383 9989 3009 0,'0'0'756'0,"0"0"-3"0,0 0-189 15,0 0-100-15,0 0 228 0,0 0-359 16,0 0-109-16,0 0 8 0,0 0-164 16,0 0-12-16,33-22 52 15,-18 13-64-15,3-2 4 0,1 2 20 16,-2-1-48-16,3 1 0 0,1-1 8 16,0 2-16-16,-1-1-12 0,3-1 40 15,-2 1-12-15,-1-2 36 0,1 1 76 16,-4 2-84-16,-3-3 20 0,-4 4 28 15,-1 3-92-15,-5-1 16 0,2 0 8 16,-2 0-28-16,6 1-8 0,-3-2 0 16,3 0-4-16,4-3 4 15,-3 1 0-15,1 1 0 0,3 1 0 16,-5-1 0-16,-4 4 8 0,0 0-8 16,-2 0 12-16,1 0 4 0,-1 0-8 15,2-1 53-15,-4 0-61 16,6 1 0-16,-6-3 0 0,7 0 0 15,1 0 0-15,2-2 0 0,-1 1 0 16,-1 1 0-16,0 2 0 0,-5 2 0 16,1 0 0-16,-2-1 0 15,2 1 0-15,-2 0-13 0,2 0-83 16,-4 2 4-16,1-1 36 0,-1 1-24 16,-2 0-60-16,0 0-112 0,0 2-544 15,0 0-321-15,0 1-532 0</inkml:trace>
  <inkml:trace contextRef="#ctx0" brushRef="#br1" timeOffset="61917.55">6927 9692 2673 0,'0'0'736'0,"0"0"-12"16,0 0-151-16,0 0 79 0,0 0-236 15,37-2-104-15,-29 2-4 0,-1 0-164 16,-1 0 9-16,4 0 91 0,5-3-152 16,1-1-12-16,1-1 12 15,1-2-88-15,-1 0 24 0,3-2 16 16,1 0-36-16,2 0 36 0,2 0 40 16,-5 1-48-16,-3 2 44 0,-1 2 48 15,-1 1-120-15,-5 2 0 0,3-2-8 16,1 1 12-16,-1 2-12 0,5-1 0 15,-1-3 8-15,3 1-8 0,1-3 32 16,2 1-28-16,-3-2 24 0,5-1 108 16,-4-2-28-16,2 1 24 15,-3-1-71-15,1 2-61 0,0-1 0 16,-5 0 0-16,5 2 0 0,-5 1 0 16,1 2-37-16,-3 2-215 0,-3 2-20 15,-5 0-332-15,0 0 200 16,-2 0 55-16,0 2-395 0,3 0 124 15,-3 0 136-15,2 0-173 0,-6 1 385 16,4-2-104-16,-4-1-1173 0</inkml:trace>
  <inkml:trace contextRef="#ctx0" brushRef="#br1" timeOffset="62285.26">7644 9513 4069 0,'0'0'833'0,"0"0"-129"0,0 0-160 0,0 0-75 16,0 0 171-16,50-22-212 0,-30 13-120 16,5 0-111-16,2-1-197 0,4 0 0 15,-4-2 0-15,4 0 0 0,0 3 0 16,-4-3 0-16,0 1 0 15,0 3 0-15,-7 0 0 0,5 1 0 16,-8 1 0-16,3 1 0 0,-3-1 0 16,-1 0 0-16,5 0 0 15,-4-1 0-15,1 0 0 0,-1-2 0 16,-1 1 0-16,5 0 0 0,-7-1 0 16,3 1 0-16,-5 1 0 0,-3 1 0 15,-3 4 0-15,-2-3 0 0,-4 2 0 16,6-2 0-16,-6 0 0 0,4 2 0 15,3-1 0-15,3-1-205 0,0 1-351 16,1 0 104-16,-5 3 56 0,4-1-445 16,-10 0-155-16,4 0-501 0</inkml:trace>
  <inkml:trace contextRef="#ctx0" brushRef="#br1" timeOffset="62971.77">8324 9293 5102 0,'0'0'584'0,"0"0"-16"0,0 0 197 0,0 0-497 0,0 0-40 16,0 0-92-16,35-21-120 0,-14 21 48 16,0 3 88-16,2 3-64 0,-3 0 20 15,1 1 5-15,2 0-113 0,1 0 0 16,3 3 0-16,4-4 0 15,0-1 0-15,2-2 0 0,3-1 0 16,-3-1 0-16,2-1 0 0,2-2 0 16,0 0 0-16,-6-3 0 15,0 2 0-15,-10 1 0 0,-9 0 0 16,-1 2-237-16,-7 0-123 0,-4 0-572 16,0 0-165-16,-4 0-152 0</inkml:trace>
  <inkml:trace contextRef="#ctx0" brushRef="#br1" timeOffset="63394.24">8874 9358 3337 0,'0'0'1000'16,"0"0"-675"-16,0 0 907 15,0 0-620-15,0 0-239 0,0 0 83 16,0 0-180-16,37 13-36 0,-24-2 101 16,1 3-341-16,3 0 0 0,3 2 0 15,5-1 0-15,2 0 0 0,6 0 0 16,9-1 0-16,-1 0 0 0,2 1 0 15,-1-2 0-15,-7 0 0 0,-8-2 0 16,-7 0 0-16,-7-3 0 0,-3-2 0 16,-2 0 0-16,-6-1 0 15,9 1 0-15,-1 2 0 0,5 3 0 16,1-2 0-16,5 1 0 0,-1-2 0 16,1-2 0-16,2 1 0 0,-3-2 0 15,-5-2 0-15,-3 1 0 16,-3-3 0-16,-7 2-193 0,-2-2-967 15,0 1-613-15</inkml:trace>
  <inkml:trace contextRef="#ctx0" brushRef="#br1" timeOffset="63969.94">9552 9790 2853 0,'0'0'552'0,"0"0"16"16,0 0 433-16,0 0-413 0,0 0-24 15,0 0 269-15,0 0-341 16,54-5-84-16,-23 5-75 0,6 0-333 15,9 0 0-15,1 0 0 0,7 1 0 16,4 0 0-16,4 5 0 0,2-2 0 16,4 2 0-16,-6 0 0 15,-4-2 0-15,-4 0 0 0,-13-3 0 16,-10-1 0-16,-10 0-157 0,-15 0-691 16,-2 0 115-16,-14-6-455 0</inkml:trace>
  <inkml:trace contextRef="#ctx0" brushRef="#br1" timeOffset="64622.85">10121 9842 3237 0,'0'0'1056'0,"0"0"-95"16,0 0-537-16,0 0-104 0,0 0 489 15,35-3-277-15,-8-7-108 0,10-5 5 16,-4-3-429-16,6-4 0 0,0-1 0 15,3-3 0-15,-5 2 0 0,4-5 0 16,-3 3 0-16,7-1 0 0,3-2 0 16,5 2 0-16,-1 0 0 15,2 2 0-15,-7 0 0 0,-1 5 0 16,-13 3 0-16,-12 6 0 0,-15 4 0 16,-2 4 0-16,-4-1 0 0,-6 2 0 15,-5-1-245-15,-3 0-1164 0,1 2-711 0</inkml:trace>
  <inkml:trace contextRef="#ctx0" brushRef="#br1" timeOffset="65201.05">11470 8626 3813 0,'0'0'548'0,"0"0"-111"0,0 0 435 15,0 0-452-15,0 0-132 0,0 0 181 16,-37 40-73-16,17-11-20 16,-7 5 148-16,0 5-475 0,-4 1-49 15,0 5 0-15,0 1 0 0,-6 4 0 16,-1 1 0-16,3 0 0 15,2 1 0-15,2-2 0 0,4-6 0 16,2-5 0-16,5-6 0 0,3-6 0 16,1-6 0-16,5-9 0 15,5-6 0-15,6-3 0 0,2-6-89 16,2 0-1203-16,11-15-777 0</inkml:trace>
  <inkml:trace contextRef="#ctx0" brushRef="#br1" timeOffset="65729.11">11464 8506 3629 0,'0'0'1229'0,"0"0"-253"0,0 0-444 15,0 0-243-15,37-8 123 0,-6 3-132 16,11-2-48-16,5 1 64 0,3-1-184 16,12-1 52-16,0 1-123 0,-4-1-41 15,-4 1 0-15,-3 2 0 16,-7-1 0-16,-9 0 0 0,-2 0 0 16,-8-1-265-16,2-2-651 0,-11 2-1213 15,-1 1-128-15</inkml:trace>
  <inkml:trace contextRef="#ctx0" brushRef="#br1" timeOffset="66259.92">12080 8443 2016 0,'0'0'1021'0,"0"0"-561"0,0 0 368 0,0 0-383 15,0 0-85-15,0 0 200 0,0 0-224 16,0 0 184-16,0 0 441 0,37-20-489 16,-12 5-259-16,6-3-213 0,0-1 0 15,2-5 0-15,13-3 0 16,1-4 0-16,7-3 0 0,8-1 0 16,8-2 0-16,7 4 0 0,-7 2 0 15,3 4 0-15,-14 3 0 0,-7 2 0 16,-17 5 0-16,-8-2-1822 0</inkml:trace>
  <inkml:trace contextRef="#ctx0" brushRef="#br2" timeOffset="75914.53">2497 11360 2913 0,'0'0'660'0,"0"0"56"0,0 0 253 16,0 0-477-16,0 0-104 0,0 0 12 15,0 0-315-15,0 0-41 16,0-1 136-16,10 4-24 0,5 1 0 16,10 2 128-16,4-2-84 0,2 0-12 15,2-1 108-15,0-3-231 0,6 0-65 16,-2-3 0-16,9-1 0 0,-1 0 0 16,3-3 0-16,-1 1 0 15,3 0 0-15,-3 0 0 0,-5-1 0 16,-1 1 0-16,-6 1 0 0,-6 1 0 15,-12 1 0-15,-5 2 0 0,-4-1 0 16,-5 2 0-16,-1-1 0 0,-2-1-449 16,0 1-595-16,0-6-2906 0</inkml:trace>
  <inkml:trace contextRef="#ctx0" brushRef="#br2" timeOffset="76445.56">3264 11273 5150 0,'0'0'420'0,"0"0"96"0,0 0-236 0,0 0-148 16,0 0 33-16,0 0-145 0,0 0 12 16,0 0 40-16,54 33-36 0,-15-29 36 15,4-4 84-15,1 0-60 0,3-4 60 16,5-5 140-16,2-1-200 16,4-4 20-16,8-2 104 0,-6-1-124 15,0 2-31-15,-7 1-65 0,-9 4 0 16,-9 1 0-16,-4 3 0 0,-8 0 0 15,2 2 0-15,-9 1 0 0,5-1 0 16,-1 0 0-16,3-1 0 0,2 0 0 16,0-3-29-16,2 0-75 15,0-2-100-15,-5 1-132 0,3-1-428 16,-10-1-217-16,-3 4-355 0,-2-2-2322 0</inkml:trace>
  <inkml:trace contextRef="#ctx0" brushRef="#br2" timeOffset="76823.64">4304 11011 2645 0,'0'0'548'16,"0"0"-400"-16,0 0 468 0,0 0-83 15,0 0-113-15,37-7 416 0,-16 2-292 16,-5-2-91-16,5-1 191 0,-7 0-272 16,5 1-84-16,0-1-143 15,-7 1-145-15,2-1 0 0,3 0 0 16,-3 0 0-16,3 0 0 0,4-3 0 16,5 1 0-16,-1-3 0 0,6-1 0 15,2-1 0-15,-2 1 0 0,7-2 0 16,-7 4 0-16,0 0 0 0,-5 2-97 15,-5 1-79-15,-11 2 44 0,-3 3-72 16,-3 0-12-16,-4 2 64 16,0-1-180-16,0 0-189 0,-4-2-167 15,-5 2-1153-15,1-5-312 0</inkml:trace>
  <inkml:trace contextRef="#ctx0" brushRef="#br2" timeOffset="77585.52">5019 10597 3373 0,'0'0'132'0,"0"0"144"0,0 0 240 0,0 0 65 16,0 0-221-16,0 0-56 0,0 0 104 15,0 0-252-15,0 0-24 0,23-44 76 16,-5 23-71-16,9-5 43 0,-2 0 148 16,2 1-132-16,0 0 32 15,-2 0-56-15,1 0-160 0,1 1-8 16,-6 1 24-16,6-2-28 0,-4 2 32 16,1-2 68-16,-1 1-84 15,6 0 40-15,-6-1 48 0,4 0-100 16,2 1 24-16,-7-1 40 0,-1 4-64 15,0-3 20-15,-1 4 1 0,-7 0-25 16,1 0 0-16,-3 1 0 0,-1 2 0 16,0 2 0-16,-4 0 0 15,1 1 0-15,1 1 0 0,2 0 0 16,-4 1 0-16,9 0 0 0,-5 1 0 16,3-1 0-16,1 0 0 0,3 0 0 15,-5-1 0-15,3 1 0 0,-1-1 0 16,-2 0 0-16,3 0 0 0,-5 0 0 15,3-1 0-15,-5 1 0 0,2 0 0 16,1 2 0-16,-5-2 0 0,-2 4 0 16,2 0 0-16,-6 2 0 15,0 2 0-15,0 2 0 0,0-1-37 16,-10-6-2652-16</inkml:trace>
  <inkml:trace contextRef="#ctx0" brushRef="#br2" timeOffset="78317.03">5854 9641 2593 0,'0'0'452'0,"0"0"-88"0,41-40 308 0,-24 22-79 0,-3 3 207 16,3-4-292-16,4 1-196 15,-5-2-23-15,5-2-205 0,0 0-28 16,-1-3 52-16,1 2-72 0,2 0 4 16,-3-2 24-16,3-1-64 0,2 0 28 15,6-2 40-15,-4 0-36 0,4 2 12 16,0 0 72-16,-4 1-92 15,4 0 32-15,-11 3 92 0,3-1-88 16,-6 3 20-16,1 1 116 0,-8 0-80 16,3 3 20-16,1-1-19 15,-1-1-117-15,5 1 0 0,1-1 0 16,2 1 0-16,3-2 0 0,-1 2 0 16,2 1 0-16,0-2 0 0,2 0 0 15,0 2 0-15,4-3 0 0,-5 4 0 16,-1 0 0-16,2 0 0 0,-6 3 0 15,-1 0 0-15,3 0 0 0,-6 1 0 16,-3 1 0-16,-3 3 0 0,-5 1 0 16,-2 2-117-16,-4 0-343 0,0 1-1257 15,0-8-1172-15</inkml:trace>
  <inkml:trace contextRef="#ctx0" brushRef="#br2" timeOffset="80135.6">6972 8660 2753 0,'0'0'172'0,"0"0"200"0,33-18 632 15,-12 4-451-15,-4-4-33 0,1 1 324 16,-1 1-459-16,-1 2-57 16,-1-2 152-16,1 2-300 0,5-3-84 15,2-3-4-15,4-2-68 0,8-3 16 16,2-4 4-16,4-2-32 15,7-3-12-15,4-1 56 0,-1-3-32 16,3-1 52-16,-6 2 61 0,-1 4-137 16,-10 1 0-16,0 2 0 0,-1 5 0 15,-9 2 0-15,-7 3 0 0,1-1 0 16,0 5 0-16,-1-2 0 16,-1 0 0-16,6-1 0 0,-5 0 0 15,1 2 0-15,6-1 0 0,-4 0 0 16,1 1 0-16,3 1 0 0,-2 1 0 15,-2 1 0-15,-5 1 0 0,1 4 0 16,0-3 0-16,-3 1 0 0,-1 3 0 16,-3-2 0-16,2 2 0 0,3-1 0 15,0-1 0-15,3 1 0 16,-3-1 0-16,3 1 0 0,1-3 0 0,0 1 0 16,-1 0 0-16,1 0 0 15,0 0 0-15,-5 1 0 0,1 1 0 16,-3 1 0-16,-3-1 0 0,-1 3 0 15,0 1 0-15,1-1 0 0,-5 1 0 16,6-1 0-16,3 0 0 16,-5-1 0-16,11-1 0 0,-5-1 0 15,9 1 0-15,-4-1 0 0,1-1 0 16,-1 1 0-16,-4-1 0 0,-1 2 0 16,-1-2 0-16,-5 4 0 15,-4-2 0-15,3 1 0 0,-3-1 0 16,8-3 0-16,-6 2 0 0,7-2 0 15,-1 0 0-15,3 2 0 0,-1-2 0 16,5-1 0-16,0 2 0 0,-1-4 0 16,-3 1 0-16,4 1 0 0,-5 1 0 15,-1 0 0-15,1 0 0 0,-10 3 0 16,3 2 0-16,-7 1 0 16,6 1 0-16,-2-4 0 0,5-1 0 15,-1-2 0-15,6 1 0 0,5-1 0 16,0 0 0-16,-1 1 0 0,1-1 0 15,-2 1 0-15,1 0 0 0,-1-2 0 16,-2 0 0-16,-5-1 0 16,2 1 0-16,-3-1 0 0,3 0 0 15,-3 1 0-15,1 0 0 0,-2-1 0 16,5 2 0-16,-3-1 0 0,3 0 0 16,1 0 0-16,-1 0 0 15,1-1 0-15,1 1 0 0,3-1 0 16,1 1 0-16,-4 1 0 0,3 0 0 15,1-1 0-15,0 0 0 0,-5-1 0 16,5 1 0-16,-1-1 0 0,1 0 0 16,-4 0 0-16,3-3 0 0,3 2 0 15,-2-1 0-15,-1 1 0 0,5 0 0 16,2 1 0-16,0 0 0 16,-6 1 0-16,3 2 0 0,-1 0 0 15,-6 2 0-15,1 2 0 0,-7 1 0 16,1-1 0-16,-2 2 0 0,-3 0-941 15,1-1-2045-15</inkml:trace>
  <inkml:trace contextRef="#ctx0" brushRef="#br2" timeOffset="81377.1">10247 6436 2505 0,'0'0'1780'16,"0"0"-1007"-16,0 0-209 0,0 0 20 16,0 0-320-16,0 0 21 0,0 0 203 15,0 36-216-15,6-13-56 0,2 4 12 16,-2 2-188-16,5 2 8 16,-1 2 48-16,0 2-92 0,1 0 24 15,-1 1-11-15,2 0-17 0,3 0 0 16,-1-3 0-16,3 2 0 0,-1 3 0 15,-1 3 0-15,1 0 0 0,1 2 0 16,-3 0 0-16,3-2 0 0,0 1 0 16,-3-3 0-16,-2-1 0 15,7-4 0-15,-7 2 0 0,3-2 0 16,-3-2 0-16,3 0 0 0,-5 0 0 16,5-1 0-16,-3 0 0 15,-2 0 0-15,1-3 0 0,3-1 0 16,-4-1 0-16,3-1 0 0,-3-1 0 15,1 0 0-15,-1-1 0 0,0 2 0 16,1 1 0-16,-1 0 0 0,0-1 0 16,1-1 0-16,-1 0 0 0,0-3 0 15,-4-2 0-15,5-3 0 0,-5-6 0 16,-6-3 0-16,4-2 0 16,-4-5 0-16,4 1 0 0,-2-2 0 15,-2-12 0-15,0-2-441 0,-2-17-1416 0</inkml:trace>
  <inkml:trace contextRef="#ctx0" brushRef="#br2" timeOffset="82141.31">10935 7865 1104 0,'0'0'308'0,"0"0"268"16,0 0-147-16,0 0-57 0,0 0 248 15,-33 38-412-15,33-35 657 0,0 2 39 16,0-2-412-16,10 1 32 0,3-1 317 15,7 1-373-15,-3-4-80 0,8 0-295 16,-5-1-93-16,7-6 0 0,4-5 0 16,0-5 0-16,11-3 0 0,-3-1 0 15,6-3 0-15,-45 24 0 0,79-46 0 16,-42 23 0-16,-6 2 0 16,-4 0 0-16,-4-1 0 0,-3 6 0 15,-1-1 0-15,-11 2-257 0,1 2-243 16,-9 0-749-16,2 3-183 0,-2 1-809 0</inkml:trace>
  <inkml:trace contextRef="#ctx0" brushRef="#br2" timeOffset="82684.87">12163 6818 3037 0,'0'0'1709'0,"0"0"-1441"0,0 0 220 0,0 0 388 16,0 0-475-16,0 0-81 0,0 0 180 15,0 0-228-15,0 54 28 0,-15-23-279 16,-5 5-21-16,-7-1 0 0,-4 7 0 16,-6 3 0-16,-7 2 0 15,-1 5 0-15,-3 3 0 0,1 1 0 16,3-3 0-16,7-3 0 0,8-6 0 15,13-9 0-15,9-4 0 0,10-8 0 16,15-13 0-16,5-7-181 16,2-3-803-16,6-13-2806 0</inkml:trace>
  <inkml:trace contextRef="#ctx0" brushRef="#br2" timeOffset="83258.14">12248 6947 3777 0,'0'0'1301'0,"0"0"-577"0,0 0 253 0,0 0-413 0,0 0-108 16,0 0-63-16,0 0-393 0,43-19 0 15,-18 33 0-15,8 5 0 0,2 6 0 16,2 1 0-16,1 4 0 0,3-1 0 16,2 3 0-16,9 0 0 15,0-2 0-15,-1-3 0 0,-3-2 0 16,-5-6 0-16,-8-3 0 0,-4-3 0 16,-12-6 0-16,-5-1 0 15,-7-5-601-15,-7 1-179 0,0-2-1009 16,0-1 124-16</inkml:trace>
  <inkml:trace contextRef="#ctx0" brushRef="#br2" timeOffset="83610.87">12841 7320 5766 0,'0'0'817'0,"0"0"-357"0,0 0-36 0,33 10 301 16,8-5-725-16,11-1 0 0,20 0 0 15,9-2 0-15,14 2 0 0,11-1 0 16,1 1 0-16,-2 3 0 16,-14-2 0-16,-12-1 0 0,-27-1 0 15,-15-3-2318-15</inkml:trace>
  <inkml:trace contextRef="#ctx0" brushRef="#br2" timeOffset="129554.14">16866 8853 3321 0,'0'0'2229'0,"0"0"-1349"0,0 0 205 0,0 0-408 16,0 0-677-16,0 0 0 15,0 0 0-15,0 0 0 0,-7 39 0 16,3-2 0-16,0 5 0 0,2-1 0 15,2-4 0-15,-4-3 0 0,4-2 0 16,-2-1 0-16,-2-7 0 0,4-4 0 16,0-6 0-16,0-4 0 0,4-5-57 15,-2-3-1564-15,6-3-700 0</inkml:trace>
  <inkml:trace contextRef="#ctx0" brushRef="#br2" timeOffset="129913.22">17091 8767 4838 0,'0'0'1608'15,"0"0"-1139"-15,0 0 251 0,0 0-163 16,0 41-557-16,-4-19 0 0,-2 1 0 15,-1 0 0-15,-1 2 0 0,0-1 0 16,-2 3 0-16,-3-1 0 0,-3 0 0 16,5-3 0-16,5-4 0 0,0-5 0 15,6-4 0-15,0-4 0 16,0-2 0-16,2-1 0 0,8 0 0 16,5-3 0-16,5-1 0 0,3-5 0 15,2-1 0-15,0 0 0 0,-3 2 0 16,5-1 0-16,-2 3 0 0,-2-1 0 15,-2 1 0-15,-1 2 0 16,1 0 0-16,-5 1-485 0,1 0-411 16,-7 0-137-16,-1-2-1936 0</inkml:trace>
  <inkml:trace contextRef="#ctx0" brushRef="#br2" timeOffset="130119.3">17310 8801 7679 0,'0'0'513'16,"0"0"-513"-16,0 0 0 0,-45 49 0 16,24-16 0-16,0 7 0 0,9 5 0 15,-3 1 0-15,9 2 0 16,2 0 0-16,4-4 0 0,6-2 0 16,13-9 0-16,2-9 0 0,-3-9-137 15,1-9-7918-15</inkml:trace>
  <inkml:trace contextRef="#ctx0" brushRef="#br2" timeOffset="130557.2">17674 9099 5306 0,'0'0'880'0,"-10"35"-11"0,5-8-309 0,5 8-220 0,-2 2-103 15,-2 2-237-15,0 0 0 0,2-3 0 16,-2 0 0-16,-2-4 0 0,-1-1-177 16,-1-7-311-16,4-8-436 0,2-5-2142 0</inkml:trace>
  <inkml:trace contextRef="#ctx0" brushRef="#br2" timeOffset="130835.65">17705 9014 6438 0,'0'0'597'0,"10"-43"39"0,7 18-115 16,-3 3-521-16,5 3 0 16,-1 6 0-16,1 4 0 0,0 6 0 15,-3 4 0-15,1 7 0 0,-3 4 0 16,1 2 0-16,-3 3 0 0,-2 1 0 15,-3 0 0-15,-1 1 0 0,-6-2 0 16,0 1 0-16,-2-2 0 0,-9 0 0 16,-3 0 0-16,2-2 0 0,-7 1 0 15,0-3 0-15,-1-2 0 16,1-2 0-16,0-4 0 0,1-4 0 16,1 0-705-16,5-4-608 0,4 1-836 0</inkml:trace>
  <inkml:trace contextRef="#ctx0" brushRef="#br2" timeOffset="131329.24">18125 8925 5374 0,'0'0'1193'15,"0"0"-813"-15,-42-47 112 0,36 37-104 16,2 5-224-16,0 4-32 0,2 1-63 16,-7 5-69-16,-3 11 0 0,-7 12 0 15,-3 7 0-15,1 2 0 16,6-1 0-16,9-4 0 0,2-4 0 16,8-4-137-16,7-5 45 0,3-5 56 15,7-6-28-15,1-4-4 0,3-4 28 16,-2-4-152-16,4-5-56 15,-2-1-84-15,-9-3-441 0,1 1 81 16,-3 1 124-16,-3 3-277 0,-5 1 357 16,-2 3 92-16,-4 4 280 0,0 0 116 15,2 0 424-15,-2 5 601 0,2-1-453 16,0 1-56-16,-2 0 136 0,0 0-375 16,4-2-93-16,-2 0 48 15,-2-3-52-15,4 0 48 0,-4-6 320 16,0-5-299-16,0-7-249 0,-4-2 0 15,2-1 0-15,2 0 0 0,2 3 0 16,2 1 0-16,7 1 0 0,1 4 0 16,1 2 0-16,-1 4 0 0,5 1 0 15,1 3-385-15,-5 1-723 16,3-1-1618-16</inkml:trace>
  <inkml:trace contextRef="#ctx0" brushRef="#br2" timeOffset="131622.7">18445 8925 5242 0,'0'0'1060'16,"0"0"-719"-16,0 0 399 0,0 0-444 16,0 0-44-16,0 0 9 0,0 0-261 15,0 0 0-15,0 0 0 0,-29-28 0 16,12 41 0-16,-3 6 0 16,-7 5 0-16,6 1 0 0,7-3 0 15,3-2 0-15,9-2 0 0,6-6 0 16,9-5 0-16,8-3 0 0,-1-3 0 15,3-1 0-15,-2-5 0 0,3-3 0 16,-3-3 0-16,-4-1 0 0,-1 1 0 16,-5 3 0-16,-3 2 0 0,-6 3 0 15,-2 3 0-15,0 2 0 16,-2 8 0-16,-2 8 0 0,0 3 0 16,1 1 0-16,3-3 0 0,7-3 0 15,5-4 0-15,3-1 0 0,-5-5-349 16,6-2-3697-16</inkml:trace>
  <inkml:trace contextRef="#ctx0" brushRef="#br2" timeOffset="132244.1">18652 8975 4594 0,'0'0'800'0,"0"0"-440"0,-5 51 637 0,-1-32-541 15,0 0-184-15,-2 0-16 0,2-3-224 16,-1-3 24-16,1-4 12 0,2-4-48 16,4-3-20-16,0-2 156 15,0 0-31-15,6-10-125 0,9-8 0 16,1-5 0-16,5-5 0 0,4-3 0 15,-5 3 0-15,-1 0 0 0,2 6 0 16,-7 6 0-16,-8 9 0 0,-1 5 0 16,-5 2 0-16,0 9 0 0,-5 7 0 15,1 5 0-15,-2 2 0 16,0-1 0-16,0-3 0 0,4-3 0 16,0-4 0-16,2-4 0 0,2-4 0 15,2-1 0-15,0-1 0 0,2-1 0 16,2-2 0-16,1-8 0 0,1-6 0 15,6-3 0-15,-3 0 0 16,-1 1 0-16,-1 2 0 0,5 4 0 16,-6 2 0-16,-1 6 0 0,-7 2 0 15,2 2 0-15,-4 7 0 0,0 10 0 16,-4 1 0-16,0 6 0 16,-3 1 0-16,5-4 0 0,0 0 0 15,0-3 0-15,2-4 0 0,4-3 0 16,5-3-557-16,-1-4-584 0,-2-1-2608 0</inkml:trace>
  <inkml:trace contextRef="#ctx0" brushRef="#br2" timeOffset="132511.04">18987 9094 6242 0,'0'0'1353'0,"0"0"-865"0,0 0-379 0,0 0-109 0,33-18 0 15,-13 6 0-15,-3-1 0 0,-3 0 0 16,-8 0 0-16,-1 1 0 15,-5-1 0-15,0-2 0 0,-5-2 0 16,-5-2 0-16,0 0 0 0,-1 5 0 16,-1 3 0-16,-2 8 0 0,1 5 0 15,-5 14 0-15,1 8 0 0,-4 6 0 16,5 6 0-16,1 0 0 0,15-1 0 16,4-3 0-16,11-5 0 15,6-7 0-15,1-4 0 0,5-7 0 16,0-6-201-16,4-5-503 0,-10-5-1169 15,2-6-1020-15</inkml:trace>
  <inkml:trace contextRef="#ctx0" brushRef="#br2" timeOffset="132712.38">19292 8489 7347 0,'0'0'592'0,"0"0"-468"16,-35 54 5-16,27-27-129 0,0 5 0 15,4 5 0-15,2 6 0 16,-3 7 0-16,3 8 0 0,2 5 0 16,-4 1 0-16,4 0 0 0,0-3 0 15,-4-3 0-15,-2-5 0 0,0-7 0 16,-1-7 0-16,-1-14-2818 16,2-8-1588-16</inkml:trace>
  <inkml:trace contextRef="#ctx0" brushRef="#br2" timeOffset="132870.41">19142 8942 6242 0,'0'0'1337'16,"0"0"-724"-16,0 0-613 0,0 0 0 15,0 0 0-15,41-16 0 16,-27 16 0-16,1 1 0 0,-3 3 0 16,5 2 0-16,-9-1-449 0,-2-1-876 15,-4 2-2848-15</inkml:trace>
  <inkml:trace contextRef="#ctx0" brushRef="#br2" timeOffset="133228.32">19371 9095 3749 0,'0'0'3154'0,"0"0"-2034"16,17-53-951-16,-17 30-169 0,0-1 0 15,-3-2 0-15,-1 3 0 0,0 6 0 16,0 5 0-16,2 8 0 0,-4 4 0 15,-2 4 0-15,-9 10-13 0,-4 13-71 16,-6 8 28-16,5 4-24 0,3 1-260 16,9-3 60-16,10-2 148 0,8-5-128 15,4-3-24-15,9-6 39 16,4-6 137-16,2-3 104 0,2-7 4 16,0-4 24-16,-2-2-20 0,-1-5 16 15,-5-2 16-15,-11 3-36 0,1 0 16 16,-7 2 60-16,-4 0 97 0,0-3 95 15,0 0 408-15,-2-2-268 16,0-7-223-16,-2-7-185 0,4-3 0 16,0-2 0-16,6 3 0 0,2 5 0 15,2 1 0-15,1 4 0 0,-1 2 0 16,2 1 0-16,3 3 0 16,-3 0-233-16,3 1-571 0,-5 3-1637 15,7-1-1869-15</inkml:trace>
  <inkml:trace contextRef="#ctx0" brushRef="#br2" timeOffset="133494.34">19809 8934 6743 0,'0'0'1412'15,"-37"-1"-1375"-15,14 2-37 16,1 3 0-16,1 1 0 0,2 1 0 16,3 1 0-16,3 0 0 0,3 1 0 15,6-1 0-15,4 2 0 0,2 4 0 16,8 1 0-16,5 4 0 0,5-3 0 15,1 0 0-15,-4-1 0 16,3 0 0-16,-3-1 0 0,1-1 0 16,-5 1 0-16,-7-3 0 15,2 0 0-15,-8 2 0 0,-4-1 0 0,-8 1 0 16,-7 1 0-16,-2-1 0 16,-1-1 0-16,-3-2 0 0,-2-3 0 15,0-3 0-15,2-2 0 0,5-1 0 16,-3-4 0-16,4 0-1065 0,3-1-3525 0</inkml:trace>
  <inkml:trace contextRef="#ctx0" brushRef="#br2" timeOffset="134033.09">20190 8913 7475 0,'0'0'264'0,"0"0"189"16,0 0-453-16,0 0 0 0,-15 40 0 15,11-11 0-15,-2 6 0 0,6 0 0 16,0-2 0-16,0-3 0 0,6-3 0 15,-2-3 0-15,-4-8-1325 0,4-6-3542 0</inkml:trace>
  <inkml:trace contextRef="#ctx0" brushRef="#br2" timeOffset="134174.1">20307 8612 7563 0,'0'0'24'0,"0"0"-8"0,-22 37-16 0,18-16-4 16,1 2-896-16,3-8-725 16,3 0-692-16</inkml:trace>
  <inkml:trace contextRef="#ctx0" brushRef="#br2" timeOffset="134390.87">20338 9178 2617 0,'0'0'5334'16,"0"0"-5093"-16,-4 32-241 0,4-32 0 15,4-4 0-15,7-10 0 0,11-17 0 16,-1-7 0-16,4-8 0 0,2 1 0 16,-7 9 0-16,1 5 0 0,0 12 0 15,-11 9 0-15,-4 8 0 16,1 7 0-16,-7 11 0 0,0 9 0 16,-7 6 0-16,1 4 0 0,-2-2 0 15,2-2 0-15,2-1 0 0,4-1 0 16,4-3 0-16,0-7-177 0,2-3-2380 15</inkml:trace>
  <inkml:trace contextRef="#ctx0" brushRef="#br2" timeOffset="135155.66">17860 9889 1024 0,'0'0'5154'0,"0"0"-4257"0,0 0 7 16,0 0-691-16,0 0-213 15,0 0 0-15,0 0 0 0,0 0 0 16,-2 40 0-16,2-22 0 0,0-1 0 16,0-3 0-16,0 0 0 0,0-4 0 15,0-4 0-15,0-4 0 0,0-1 0 16,0-1 0-16,-4-4 0 0,4-9 0 15,0-10 0-15,10-8 0 16,0-4 0-16,11-1 0 0,0 8 0 16,4 3 0-16,-7 8 0 0,3 8 0 15,-7 5 0-15,-8 4 0 0,1 11 0 16,-3 4 0-16,0 6 0 0,-4 8 0 16,0-2 0-16,0-2 0 15,0-1 0-15,0-6 0 0,0-7 0 16,2-2 0-16,-2-6 0 0,4 0 0 15,-4-3 0-15,4-4 0 0,2-7 0 16,7-9 0-16,1-6 0 0,3 0 0 16,-3 1 0-16,-3 11 0 15,-5 5 0-15,-2 5 0 0,-2 3 0 16,-2 0 0-16,2 1 0 0,0 9 0 16,-2 14 0-16,0 6 0 0,-4 8 0 15,-2-4 0-15,6-2 0 0,-2-5 0 16,4-2 0-16,8-5 0 15,5-4 0-15,7-8-489 0,-1-1-1608 16,4-6-648-16</inkml:trace>
  <inkml:trace contextRef="#ctx0" brushRef="#br2" timeOffset="135435.79">18468 9884 7643 0,'0'0'549'0,"-44"-40"-549"16,24 27 0-16,-1 7 0 0,2 5 0 15,-3 2 0-15,1 6 0 0,-2 5 0 16,5 2 0-16,1 4 0 0,5 5 0 16,1 0 0-16,3 6 0 15,8 0 0-15,6-1 0 0,7-3 0 16,9-8 0-16,5-2 0 0,8-7 0 16,-2-6 0-16,3-2 0 0,-5-4 0 15,-9-7 0-15,-5-3 0 0,-7-3 0 16,-6-2 0-16,-4 0 0 0,0 1 0 15,-10 1 0-15,0-1 0 16,-1 1 0-16,5 4 0 0,-2 6 0 16,6 3-133-16,2 4-1576 0,0 0 597 15,0 0-853-15</inkml:trace>
  <inkml:trace contextRef="#ctx0" brushRef="#br2" timeOffset="135666">18610 9895 6695 0,'0'0'1497'16,"0"0"-1497"-16,-27-45 0 0,23 32 0 16,-2 5 0-16,2 3 0 15,2 1 0-15,-4 4 0 0,-5 9 0 16,-3 12 0-16,1 12 0 0,3 9 0 16,2 2 0-16,8-5 0 0,0-4 0 15,4-7 0-15,2-7 0 16,11-9 0-16,-1-9 0 0,5-6 0 0,4-14 0 15,-3-9 0-15,1-12-133 16,-6 6-1019-16,-1-8-2594 0</inkml:trace>
  <inkml:trace contextRef="#ctx0" brushRef="#br2" timeOffset="135821">18724 9433 7107 0,'0'0'944'0,"-19"46"-803"0,7-8-141 16,2 2 0-16,-5 5 0 0,5 3 0 15,4-1 0-15,-1 3 0 0,3 0 0 16,4-3 0-16,4-2 0 0,3-3 0 16,7-4 0-16,-1-8 0 15,-3-8-2134-15,4-10-1027 0</inkml:trace>
  <inkml:trace contextRef="#ctx0" brushRef="#br2" timeOffset="136067.5">18751 10004 7699 0,'0'0'493'15,"0"0"-493"-15,33-3 0 0,-6-7 0 16,-2-3 0-16,6-1 0 0,-7-4 0 16,-1-1 0-16,-2 0 0 0,-7 0 0 15,-5-1 0-15,-7 1 0 0,-2 0 0 16,-5 4 0-16,-5 5 0 16,-4 3 0-16,-3 7 0 0,-6 8 0 15,-6 10 0-15,3 8 0 0,-5 10 0 16,4 4 0-16,10 5 0 0,3 0 0 15,14-6 0-15,10-6 0 0,11-10 0 16,10-8 0-16,4-9 0 0,0-8-197 16,0-11-1223-16,-8 1-361 15,0-7-2573-15</inkml:trace>
  <inkml:trace contextRef="#ctx0" brushRef="#br2" timeOffset="136238.92">19088 9404 7847 0,'0'0'345'16,"-17"70"-345"-16,3-20 0 0,1 8 0 16,-3 6 0-16,6 4 0 0,5 1 0 15,1 0 0-15,8-2 0 0,3-4 0 16,1-5 0-16,0-10 0 16,7-5 0-16,-5-12 0 0,2-10 0 15,-1-9 0-15,-3-11-1766 0</inkml:trace>
  <inkml:trace contextRef="#ctx0" brushRef="#br3" timeOffset="147852.54">16359 7600 2008 0,'0'0'2253'0,"0"0"-1688"0,0 0-161 15,0 0 616-15,0 0-515 0,0 0-157 16,0 0 32-16,0 0-172 0,0 0 36 15,23-28 13-15,-19 25-257 0,-2 1 0 16,-2 0 0-16,-6-1 0 16,0 2 0-16,-11 0 0 0,-1 1 0 15,-3 0 0-15,-2 0 0 0,3 0 0 16,-1 0 0-16,-4-2 0 0,-2-2 0 16,4 0 0-16,-3-3 0 15,-3 0 0-15,0 0 0 0,-6-1 0 16,-1 1 0-16,-3-3 0 0,-2 2 0 15,-1 0 0-15,1-1 0 0,-2 2 0 16,1 0 0-16,5 1 0 0,0 0 0 16,0 0 0-16,2 2 0 0,1-2 0 15,-1 1 0-15,-2 0 0 0,0 0 0 16,-4 1 0-16,-1 0 0 0,-1-3 0 16,1 2 0-16,-1-1 0 15,-4 0 0-15,1 1 0 0,-1-2 0 16,-1 2 0-16,5 0 0 0,-3 0 0 15,5 4 0-15,-3 0 0 0,3 1 0 16,0 1 0-16,3 2 0 16,5 2 0-16,2 0 0 0,0 0 0 15,4-2 0-15,1 2 0 0,-5-2 0 16,4 1 0-16,-4 2 0 0,-4 0 0 16,-3 2 0-16,1 1 0 15,0 0 0-15,0 4 0 0,2-1 0 0,2 2 0 16,2 3 0-16,0-1 0 15,0 3 0-15,4-1 0 0,4 1 0 16,-2 1 0-16,4 0 0 0,1 1 0 16,-1-2 0-16,5-2 0 0,3 0 0 15,-1-3 0-15,7 0 0 0,3-3 0 16,0 0 0-16,2-3 0 0,-2 2 0 16,4 0 0-16,0 0 0 15,-4-1 0-15,4 1 0 0,0 1 0 16,4 2 0-16,6 2 0 0,7 1 0 15,8 3 0-15,12 0 0 16,10 3 0-16,18-2 0 0,11-1 0 16,9-3 0-16,6-1 0 0,8-2 0 15,6-5 0-15,5-3 0 0,6-2 0 16,-1-3 0-16,1 0 0 0,0-1 0 16,0-5 0-16,-7-1 0 15,1-4 0-15,-9 1 0 0,5-1 0 0,-7-1 0 16,4-2 0-16,-4 0 0 15,-8 0 0-15,-2-1 0 0,-4 0 0 16,-7-2 0-16,-5 0 0 0,-13-1 0 16,-4-1 0-16,-13-4 0 0,-12-2 0 15,-10-2 0-15,-21-5 0 0,-11 0 0 16,-24 0 0-16,-19 0 0 0,-16 6 0 16,-19 2 0-16,17 9-681 15,-11-2-2288-15</inkml:trace>
  <inkml:trace contextRef="#ctx0" brushRef="#br3" timeOffset="166269.57">21095 10623 2152 0,'0'0'473'0,"0"0"771"0,0-37-743 16,0 30 43-16,0 1 456 0,0 4-432 16,0-2 49-16,-2 4 383 0,2 2-907 15,-2 12-93-15,0 16 0 0,-2 12 0 16,4 10 0-16,-2 6 0 16,-1 1 0-16,3 5 0 0,0 2 0 15,0-2 0-15,5 0 0 0,1-9 0 16,-2-6 0-16,6-10 0 0,1-12-329 15,-1-9-1020-15,2-10-311 0</inkml:trace>
  <inkml:trace contextRef="#ctx0" brushRef="#br3" timeOffset="166952.38">21128 10450 4966 0,'0'0'732'0,"0"0"-108"0,0 0 385 15,0 0-633-15,0 0-56 0,-4-36-155 16,10 30-165-16,7 0 0 16,7 1 0-16,9 0 0 0,4 2 0 15,0 3 0-15,-2 4 0 0,-2 3 0 16,-6 4 0-16,0 3 0 0,-9 0 0 15,-1 5 0-15,-5 2 0 16,-4 1 0-16,-4 2 0 0,0 1 0 16,-8 2 0-16,-1 1 0 0,-5 2 0 15,-1-3 0-15,-1 1 0 16,-3-3 0-16,5-3 0 0,-5-3 0 16,7-4 0-16,-5-3 0 0,-1-1 0 15,-3-2 0-15,0-4 0 0,5-2 0 16,-1-1 0-16,7-2 0 0,4 0 0 15,4 0 0-15,2 0 0 0,0 0 0 16,4 0 0-16,6 0 0 0,11 2 0 16,6 5 0-16,4 3 0 0,0 1 0 15,2 1 0-15,-2 4 0 0,-6 0 0 16,-1 4 0-16,-7 2 0 16,-5 4 0-16,-5-1 0 0,-3 2 0 15,-4-1 0-15,-6 1 0 0,-9 1 0 16,-6-1 0-16,-8 1 0 15,-4-2 0-15,-4-4 0 0,0-3 0 16,-2-4 0-16,1-8 0 0,7-6 0 16,5-2 0-16,5-10 0 15,6-4 0-15,11-4-217 0,4 1-1740 16,11-3-296-16</inkml:trace>
  <inkml:trace contextRef="#ctx0" brushRef="#br3" timeOffset="167636.98">21620 11022 2361 0,'0'0'1540'0,"0"0"-951"0,0 0 215 0,0 0-320 0,0 0-156 16,0 0 261-16,0 0-193 0,0 0 40 15,0 0 156-15,0 0-519 0,31-6-73 16,-25 4 0-16,11 1 0 15,-3 0 0-15,7 0 0 0,0-1 0 16,-5-1 0-16,7-4 0 0,-2-4 0 16,-1-3 0-16,-3-4 0 0,1-1 0 15,-5-2 0-15,-5 1 0 16,-4-1 0-16,-4 1 0 0,0 2 0 16,-8 0 0-16,-2 0 0 0,-1 0 0 15,-1 2 0-15,-5 1 0 0,-1 6 0 16,-3 2 0-16,4 7 0 0,-3 6 0 15,5 10 0-15,-1 8 0 0,-1 9 0 16,-3 5 0-16,3 3 0 0,3 2 0 16,1 1 0-16,5-3 0 0,2-2 0 15,6-4 0-15,8-5 0 0,4-7 0 16,5-3 0-16,1-3 0 16,5-7 0-16,4-5 0 0,2-3 0 15,0-5 0-15,0-7 0 0,0-3 0 16,-2-6-501-16,-9 4-1112 15,-1 0-628-15</inkml:trace>
  <inkml:trace contextRef="#ctx0" brushRef="#br3" timeOffset="168659.42">22118 10278 4970 0,'0'0'1536'0,"-37"52"-1171"0,25-14 75 0,7 5 112 15,3 4-308-15,4 6-159 0,5 3-85 16,-1 5 0-16,0 1 0 16,0 5 0-16,-2 1 0 0,1 3 0 15,-5 0 0-15,0-3 0 0,0-5 0 16,0-8 0-16,0-11 0 15,0-12 0-15,6-14 0 0,4-14-537 16,0-4-700-16,-1-14-2736 0</inkml:trace>
  <inkml:trace contextRef="#ctx0" brushRef="#br3" timeOffset="168860.58">22281 10249 6318 0,'0'0'461'0,"-31"66"303"15,19-24-128-15,2 6-623 0,1 8-13 16,3 4 0-16,0 4 0 0,4 5 0 16,2 1 0-16,4 0 0 0,0-2 0 15,0 0 0-15,-2-2 0 0,3-5 0 16,-5-8 0-16,-5-8 0 16,-1-13-929-16,-2-12-976 0,-4-11-212 0</inkml:trace>
  <inkml:trace contextRef="#ctx0" brushRef="#br3" timeOffset="168997.46">22025 10750 7243 0,'0'0'404'0,"0"0"141"16,0 0-545-16,0 0 0 0,0 0 0 16,44 10 0-16,-20-6 0 0,5 0 0 15,2-1 0-15,4 0 0 0,5 0 0 16,3 1-429-16,-10-2-727 0,-2 3-2238 0</inkml:trace>
  <inkml:trace contextRef="#ctx0" brushRef="#br3" timeOffset="169403.54">22441 10979 6454 0,'0'0'961'16,"0"0"-309"-16,41-36-527 0,-16 9-125 15,-2-1 0-15,-3 0 0 0,-1 0 0 16,-5 2 0-16,-3-1 0 15,-9 3 0-15,-2 4 0 0,-9 4 0 16,-1 6 0-16,-6 8 0 0,3 6 0 16,-5 10 0-16,-5 11 0 0,-2 4 0 15,4 10 0-15,3 3 0 16,5 3 0-16,7-1 0 0,6-6-85 16,10-6-227-16,9-6 96 0,6-8 8 15,4-5 124-15,0-4 84 0,4-4 56 16,-4-1 16-16,-2-2-28 0,0 1-36 15,-5 1-4-15,-5 0-4 0,-7 0 0 16,-4-1-44-16,-4 0 44 0,-2-3 72 16,0 1 136-16,0-1 204 0,-2-1-339 15,-2-12-73-15,-4-9 0 16,0-7 0-16,4-6 0 0,1 0 0 16,3 5 0-16,7 0 0 0,3 1 0 15,2 1 0-15,5 1 0 0,-1-1 0 16,7 0 0-16,4 1 0 15,-6 4 0-15,10-2-4291 0</inkml:trace>
  <inkml:trace contextRef="#ctx0" brushRef="#br3" timeOffset="169915.47">23648 10156 5922 0,'0'0'136'0,"0"0"465"0,0 0 511 0,0 0-691 0,0 0-421 16,0 0 0-16,-44 57 0 0,36-12 0 16,6 8 0-16,2 5 0 0,6 9 0 15,-2 5 0-15,-1 3 0 0,-3 3 0 16,-5-2 0-16,-1-4 0 15,0-4 0-15,2-7 0 0,0-6 0 16,2-11 0-16,2-10-29 0,0-13-1431 16,0-8-413-16</inkml:trace>
  <inkml:trace contextRef="#ctx0" brushRef="#br3" timeOffset="170070.15">23545 10775 6711 0,'0'0'928'0,"0"0"-375"15,43-33-553-15,-31 28 0 0,3 4 0 16,1 1 0-16,3 0 0 0,8 3 0 16,0 1 0-16,2 0-109 0,-9 0-2136 15,1-1-440-15</inkml:trace>
  <inkml:trace contextRef="#ctx0" brushRef="#br3" timeOffset="170303.47">23888 10790 6430 0,'0'0'1041'15,"-52"12"-489"-15,25-1-383 0,4 4-169 16,5 7 0-16,3 3 0 0,7 3 0 16,8-1 0-16,8 3 0 0,9-4 0 15,10-3 0-15,6-2 0 16,4-3 0-16,6-4 0 0,5-7 0 16,-1-5 0-16,5-3 0 0,-8-6 0 15,-13-2 0-15,-11-1 0 0,-9-3 0 16,-11-3 0-16,-11-2 0 0,-5-3 0 15,-7 1 0-15,-6 0 0 0,-2-3 0 16,-2-1 0-16,10 5 0 0,0-4-3634 0</inkml:trace>
  <inkml:trace contextRef="#ctx0" brushRef="#br3" timeOffset="170804.51">24938 10725 6739 0,'0'0'712'0,"8"-44"-88"0,-6 27-507 0,-2 8-117 16,0 7 0-16,0 2 0 0,-6 3 0 15,-2 16 0-15,-5 19 0 16,3 11 0-16,4 6 0 0,6-4 0 16,8-12 0-16,4-6 0 0,7-8 0 15,0-7 0-15,1-9 0 0,1-9 0 16,0-7 0-16,3-11 0 0,-5-8 0 15,-5-4 0-15,-3-3 0 0,-5 1 0 16,-2-1 0-16,2 3 0 0,1 5 0 16,-1-1 0-16,4 4 0 0,-2-1-949 15,1 9-1168-15,-1 0-1825 0</inkml:trace>
  <inkml:trace contextRef="#ctx0" brushRef="#br3" timeOffset="171100.28">25161 10772 7675 0,'-12'36'412'16,"5"0"-307"-16,5 1-105 0,2-7 0 15,9-4 0-15,1-8 0 16,2-4 0-16,1-8 0 0,3-6 0 16,-3-10 0-16,1-9 0 0,1-11 0 15,-1-7 0-15,1-6 0 0,1-6 0 16,-1 0 0-16,-1 1 0 0,0 8 0 15,-3 8 0-15,-5 10 0 0,-4 11 0 16,0 5 0-16,0 6 0 0,-2 4 0 16,2 12 0-16,7 14 0 0,-5 10 0 15,2 9 0-15,2 1 0 0,-4-4 0 16,7-1 0-16,-1-2 0 16,4-4 0-16,1-5 0 0,1-4 0 15,-1-10-1117-15,-3-6-2349 0</inkml:trace>
  <inkml:trace contextRef="#ctx0" brushRef="#br3" timeOffset="171478.05">25682 10713 3545 0,'0'0'2705'0,"23"-51"-1884"0,-17 27-45 16,-8 7-431-16,-4 1-345 0,-9 4 0 15,-1 5 0-15,-5 6 0 0,0 6 0 16,-2 11 0-16,3 8 0 0,-1 7 0 15,5 7 0-15,-1 2 0 16,9 3 0-16,4 0 0 0,4-1 0 16,6-4 0-16,6-5 0 0,5-9 0 15,3-7 0-15,5-13 0 16,6-7 0-16,0-15 0 0,0-14 0 16,-6 6-1181-16,-2-10-1028 0</inkml:trace>
  <inkml:trace contextRef="#ctx0" brushRef="#br3" timeOffset="171650.27">25736 10212 6422 0,'0'0'657'0,"0"0"207"0,0 0-615 15,-17 66-249-15,11-22 0 0,0 7 0 16,2 1 0-16,2 2 0 16,-3 2 0-16,3 5 0 0,0 0 0 15,0-1 0-15,0-2 0 0,2-4 0 16,2-5 0-16,4-7 0 15,9-7 0-15,3-11 0 0,3-10-597 16,0-11-464-16,-3-3-1252 0,-3-8-328 0</inkml:trace>
  <inkml:trace contextRef="#ctx0" brushRef="#br3" timeOffset="172022.35">25878 10934 6182 0,'0'0'1089'0,"0"0"-345"0,0 0-567 15,52-46-177-15,-25 17 0 0,-2-3 0 16,-3-3 0-16,-3-2 0 0,-5 0 0 15,-5 1 0-15,-9 4 0 0,-4 6 0 16,-7 6 0-16,-5 11 0 0,-3 9 0 16,-2 8 0-16,-3 10 0 0,-3 9 0 15,-2 4 0-15,2 5 0 0,6 3 0 16,5 0 0-16,12-3 0 16,8-1 0-16,12-5 0 0,11-5 0 15,10-5 0-15,7-5 0 0,1-5 0 16,1-3 0-16,-3-3 0 15,-6 0 0-15,-8-3 0 0,-8 0 0 16,-11 0 0-16,-6-1 0 0,-4 0 0 16,0 0 0-16,0-3 0 0,0-5 0 15,-4-8 0-15,-2-14 0 16,4-7 0-16,0-4 0 0,4 3 0 16,4 9 0-16,5 4 0 0,-3 2 0 15,-2 4 0-15,2 3 0 0,-6 1 0 16,5 1 0-16,1-1 0 0,0 2-357 15,7-3-3024-15</inkml:trace>
  <inkml:trace contextRef="#ctx0" brushRef="#br3" timeOffset="172501.04">26662 10667 4838 0,'0'0'488'0,"0"0"372"0,-15-38 589 16,5 26-1017-16,-5-1-307 0,-1 2-125 15,-3 1 0-15,1 1 0 0,-1 1 0 16,-2 2 0-16,3 0 0 0,1 4 0 16,-3 2 0-16,1 0 0 0,0 8 0 15,1 4 0-15,1 6 0 0,3 3 0 16,6-2 0-16,8 4 0 16,6-2 0-16,8-1 0 0,9 3 0 15,10-4 0-15,6 0 0 0,7-4 0 16,3-2 0-16,-3 0 0 15,-7-1 0-15,-12 1 0 0,-10-1 0 16,-11 1 0-16,-6-1 0 0,-9 2 0 16,-9 1 0-16,-11 2 0 0,-8-1 0 15,-9 1 0-15,-5-3 0 16,-1-3 0-16,2-3 0 0,11-6 0 16,6-6 0-16,10-9 0 0,13-8 0 15,8-10-709-15,12-7-408 0,5 6-1316 16,7-5 444-16</inkml:trace>
  <inkml:trace contextRef="#ctx0" brushRef="#br3" timeOffset="172704.49">26802 10192 3621 0,'0'0'1357'0,"0"0"-217"16,0 0 677-16,0 0-1560 0,0 0-257 16,0 0 0-16,0 0 0 0,-27 36 0 15,27 15 0-15,2 10 0 0,7 5 0 16,1 4 0-16,0 0 0 0,1 1 0 15,-3-3 0-15,-2-6 0 16,-2-1 0-16,-4-7 0 0,0-3 0 16,-6-8 0-16,2-11 0 0,-2-13 0 15,-2-15 0-15,-1-15-1541 16,-1-4-640-16,-2-12-2289 0</inkml:trace>
  <inkml:trace contextRef="#ctx0" brushRef="#br3" timeOffset="172844.06">26670 10623 6422 0,'0'0'197'0,"41"-21"459"0,-12 13 261 16,-6 6-917-16,-2 2 0 0,-5 1 0 16,3 3 0-16,-1 2 0 0,5 0 0 15,4 2-53-15,2-1-999 0,-4-1-1625 16,-5 0 235-16</inkml:trace>
  <inkml:trace contextRef="#ctx0" brushRef="#br3" timeOffset="173303.34">27063 10660 2737 0,'0'0'3301'0,"0"0"-2228"15,-33-26-253-15,12 20-559 0,-2 3-261 16,-2 6 0-16,-1 7 0 0,-3 9 0 16,2 4 0-16,6 4 0 0,7-2 0 15,9 1 0-15,8-5 0 16,7-1 0-16,8-5 0 0,5-5 0 16,0-6 0-16,2-4 0 0,-2-3 0 15,-1-7 0-15,-3-2 0 0,-1-6 0 16,-3 1 0-16,-3-1 0 0,-1 0 0 15,-1 6 0-15,-4 4 0 0,-2 3 0 16,3 5 0-16,-1 0 0 0,6 11 0 16,1 8 0-16,1 5 0 0,3 0-33 15,-5 0-63-15,-2-7 56 0,-3-2 28 16,-1-3 0-16,-4-5 12 16,0-2 28-16,-2-3-4 0,0 0 16 15,0 0 61-15,0-1-101 0,-2 0 0 16,0-1 0-16,0 2 0 15,0 1 0-15,0 1 0 0,2 1 0 16,0 0 0-16,0-1 0 0,4-3 0 16,2-1 0-16,4-10 0 0,3-10 0 15,1-6 0-15,-2-6 0 16,1-1 0-16,-5 4 0 0,0 3 0 16,-1 5 0-16,-5 8 0 0,2 6 0 15,-4 3 0-15,0 4 0 0,2 0 0 16,0 7 0-16,4 6 0 0,7 6 0 15,1 3 0-15,3 1 0 0,-3-3 0 16,-2 0 0-16,1-2 0 0,1-1 0 16,-3-1 0-16,1-5 0 0,-6-2-1970 15,0-5-31-15,-1-4-1924 0</inkml:trace>
  <inkml:trace contextRef="#ctx0" brushRef="#br3" timeOffset="173559.14">27594 10708 936 0,'0'0'6755'0,"6"-34"-6254"0,-12 17-501 0,-2 4 0 16,-1 3 0-16,-3 4 0 0,-2 2 0 15,-1 4 0-15,-1 12 0 16,-3 7 0-16,2 7 0 0,1 10 0 16,3 2 0-16,7 1 0 0,6-1 0 15,2-4 0-15,11-6 0 0,5-4 0 16,3-8 0-16,2-8 0 0,4-8 0 15,-3-6 0-15,1-12 0 0,-2-8 0 16,-4-5 0-16,-5-5-561 0,-4 7-2156 16,-3-5-1757-16</inkml:trace>
  <inkml:trace contextRef="#ctx0" brushRef="#br3" timeOffset="173698.52">27722 10097 7271 0,'0'0'921'16,"0"0"-921"-16,0 0 0 0,-10 75 0 15,-1-15 0-15,-3 12 0 16,-3 7 0-16,5 0 0 0,2 1 0 16,1-1 0-16,7-6 0 0,2-3 0 15,7-4 0-15,1-7 0 16,-2-18-589-16,0-9-2785 0</inkml:trace>
  <inkml:trace contextRef="#ctx0" brushRef="#br3" timeOffset="174163.25">28499 10114 6907 0,'0'0'628'0,"0"0"-68"0,0 0-463 0,-2 34-97 0,-6 10 0 16,-2 12 0-16,-1 11 0 16,3 1 0-16,4 0 0 0,-2 7 0 15,2-1 0-15,-3-1 0 0,-3-3 0 16,-2-6 0-16,-5-3 0 15,3-6 0-15,-1-9 0 0,-3-11-141 16,5-13-1408-16,1-11-3073 0</inkml:trace>
  <inkml:trace contextRef="#ctx0" brushRef="#br3" timeOffset="174303.3">28408 10513 6999 0,'0'0'1176'16,"0"0"-1159"-16,36-37-17 0,-28 31 0 15,0 0 0-15,7-3 0 0,3-3 0 16,9-5 0-16,2-3 0 0,-8 6-2050 16,1-6-1323-16</inkml:trace>
  <inkml:trace contextRef="#ctx0" brushRef="#br3" timeOffset="174600.16">28750 10196 6647 0,'-15'42'1256'0,"1"5"-967"0,-5 16-289 15,2 6 0-15,-1 4 0 16,-1 3 0-16,5-6 0 0,1-4 0 16,5-6 0-16,6-9 0 0,0-4 0 15,2-8 0-15,0-14 0 16,6-7 0-16,2-13 0 0,7-10 0 16,3-13 0-16,7-7 0 0,0-8 0 15,0-3 0-15,2 0 0 0,-7 2 0 16,-5 5 0-16,-5 9 0 0,-6 8 0 15,-4 6 0-15,0 6 0 0,0 0 0 16,-2 8 0-16,-4 10 0 0,0 12 0 16,-4 3 0-16,1 0 0 0,5-4 0 15,4-9 0-15,0-7 0 0,11-3 0 16,-1-3 0-16,-2-3-901 16,0-3-2761-16</inkml:trace>
  <inkml:trace contextRef="#ctx0" brushRef="#br3" timeOffset="174803.63">28859 10851 3573 0,'0'0'3034'0,"0"0"-1810"0,0 0-863 16,50-11-361-16,-21-3 0 0,2-4 0 15,-4-3 0-15,-5 0 0 16,-5-1 0-16,-7-2 0 0,-2 4 0 16,-8-2 0-16,-4 1 0 0,-8 4 0 15,-5 6 0-15,-3 6 0 0,-1 10 0 16,-6 14 0-16,-4 10 0 0,0 9 0 15,4 5 0-15,9 2 0 0,11-1 0 16,7-2 0-16,17-5 0 0,10-3 0 16,10-7 0-16,11-6 0 0,9-10 0 15,-13-5 0-15,5-6-1053 0</inkml:trace>
  <inkml:trace contextRef="#ctx0" brushRef="#br3" timeOffset="175171.31">29721 10962 5594 0,'6'56'1469'0,"-4"5"-981"0,-2 11 153 16,-2-1-641-16,-4-2 0 0,0-3 0 15,-2-5 0-15,-3-4 0 0,3-7 0 16,-2-9 0-16,1-5 0 15,3-10 0-15,2-11 0 0,2-6 0 16,0-8-609-16,0-8-2376 0</inkml:trace>
  <inkml:trace contextRef="#ctx0" brushRef="#br3" timeOffset="175447.58">29667 10930 6727 0,'0'0'744'0,"25"-60"-232"0,-8 18-303 15,3 4-209-15,1-2 0 0,4 1 0 16,-5 2 0-16,3 0 0 0,2 6 0 16,4 4 0-16,0 6 0 0,2 9 0 15,0 9 0-15,-4 4 0 0,-4 9 0 16,-7 7 0-16,-10 2 0 16,-6 4 0-16,-2 2 0 0,-10 1 0 15,-7-1 0-15,-6 3 0 0,-6 0 0 16,-4-2 0-16,2-1 0 15,4-4 0-15,4-6 0 0,9-6 0 16,8-4 0-16,6-4 0 0,2-2 0 16,12-12-157-16,9-14-1800 0,-3 0-60 15,3-7-1996-15</inkml:trace>
  <inkml:trace contextRef="#ctx0" brushRef="#br3" timeOffset="175771.09">30176 10068 7375 0,'0'0'128'0,"0"0"144"0,0 0 145 16,0 0-417-16,8 75 0 0,-14-17 0 16,-7 12 0-16,-1 5 0 0,-3 0 0 15,-1 5 0-15,-3 1 0 0,1-1 0 16,-3-4 0-16,2-6 0 16,3-8 0-16,5-11 0 0,5-12 0 15,6-16 0-15,2-12 0 0,8-11 0 16,7-13 0-16,7-15 0 15,5-12 0-15,2-9 0 0,2-6 0 16,0 3 0-16,-6 4 0 0,-4 13 0 16,-9 15 0-16,-8 13 0 0,-2 5 0 15,-2 4 0-15,0 6 0 16,0 9 0-16,-4 11 0 0,0 6 0 16,-2 3 0-16,2-1 0 0,1-7 0 15,3-3 0-15,3-5 0 0,5-4 0 16,2-2 0-16,5-5 0 0,-3-5-45 15,-2-1-1568-15,1-5-463 0</inkml:trace>
  <inkml:trace contextRef="#ctx0" brushRef="#br3" timeOffset="176160.03">30442 10718 6639 0,'0'-38'1553'0,"-6"9"-1553"0,0 2 0 15,0 13 0-15,-4 6 0 0,-5 7 0 16,-1 5 0-16,-3 10 0 0,0 7 0 15,3 4 0-15,1 3 0 16,3 2 0-16,4 0 0 0,1 0 0 16,3 0 0-16,4-4 0 0,4-4 0 15,5-4 0-15,1-1 0 16,5-6 0-16,-1-2 0 0,3-5 0 16,-3-2 0-16,0-2 0 0,-1 0 0 15,-3-4 0-15,1-3 0 0,1-1 0 16,-2-1 0-16,1 1 0 0,-3 1 0 15,2 3 0-15,5 0 0 0,3-2 0 16,5-1 0-16,2 1 0 0,-4 1 0 16,-5 1 0-16,-1 2 0 0,-9 2 0 15,0 0 0-15,-4 0 0 0,0 3 0 16,-2 0 0-16,2 1 0 16,-2 0 0-16,0-1 0 0,0-1 0 15,0 0 0-15,0 0 0 0,2-2 0 16,-2 0-941-16,2-4 381 15,-2-3-113-15,0-1-379 0,0 1 808 16,0 1-125-16,-6 2-1607 0</inkml:trace>
  <inkml:trace contextRef="#ctx0" brushRef="#br3" timeOffset="176618.12">30573 10730 6350 0,'0'0'773'0,"0"0"207"0,0 0-891 15,-15-33-89-15,15 30 0 0,0 3 0 16,2 0 0-16,2 11 0 0,5 14 0 16,-1 14 0-16,-4 12 0 0,-4 7 0 15,0 1 0-15,-4 0 0 16,-2-2 0-16,-2-2 0 0,-1-1 0 16,1 0 0-16,-2-5 0 0,-1-2 0 15,-3-1 0-15,-1-3 0 0,-1-2 0 16,-5-4 0-16,0-5 0 0,-3-8 0 15,-3-6 0-15,-2-9 0 0,0-9 0 16,2-5 0-16,2-13 0 0,9-11 0 16,5-10 0-16,7-9 0 0,4-3 0 15,11 1 0-15,9 8 0 16,9 6 0-16,6 6 0 0,5 5 0 16,-3 3 0-16,0 2 0 0,-2 3 0 15,-2 1 0-15,0-1 0 0,0-2 0 16,-10 3-2386-16,0-2-1592 0</inkml:trace>
  <inkml:trace contextRef="#ctx0" brushRef="#br3" timeOffset="177121.19">30988 10692 6446 0,'0'0'341'0,"0"0"403"0,-56-39-108 16,32 34-611-16,-5 5-25 0,-2 7 0 16,0 5 0-16,0 2 0 0,4 1 0 15,6 0 0-15,9-2 0 16,3-2 0-16,7-1 0 0,4 1 0 16,9 1 0-16,7-1 0 0,5 3 0 15,6-1 0-15,2 0 0 0,2 0 0 16,4 1 0-16,-6 0 0 0,-4-2 0 15,-10 1 0-15,-9-1 0 0,-6 0 0 16,-6 0 0-16,-6-1 0 0,-7 0 0 16,-4 0 0-16,-1-3 0 0,-5-1 0 15,2-2 0-15,-2-4 0 0,6-1 0 16,3-2 0-16,3-3 0 16,7-3 0-16,4-3 0 0,4-1 0 15,4-6-1441-15,2 6-176 0,7-2-420 0</inkml:trace>
  <inkml:trace contextRef="#ctx0" brushRef="#br3" timeOffset="177275.77">31131 10715 4866 0,'0'0'1324'16,"0"0"-455"-16,-4 55-93 0,-7-21-419 16,-3 5-357-16,-3-3 0 0,1-3 0 15,3-2 0-15,1-5 0 0,4-6 0 16,4-6 0-16,2-5 0 0,2-7 0 15,0-2-1225-15,8-6-972 0</inkml:trace>
  <inkml:trace contextRef="#ctx0" brushRef="#br3" timeOffset="177398.08">31317 10365 6358 0,'0'0'4'15,"0"0"237"-15,0 0-221 0,0 0-20 16,-8 37-1213-16,8-14-440 0,0 2-1388 0</inkml:trace>
  <inkml:trace contextRef="#ctx0" brushRef="#br3" timeOffset="177599.38">31424 10776 6550 0,'0'0'581'0,"-53"9"75"0,22 3-251 16,2 4-405-16,2 4 0 0,2 3 0 15,6 0 0-15,9 1 0 0,10-4 0 16,6-2 0-16,15-4 0 0,6-2 0 16,8-5 0-16,4-5 0 0,5-2 0 15,-3 0 0-15,0-5 0 0,-3-2 0 16,-12 1-1133-16,-5-2-852 0</inkml:trace>
  <inkml:trace contextRef="#ctx0" brushRef="#br3" timeOffset="177884.16">31780 10699 7175 0,'0'0'536'0,"-21"-35"-80"0,5 25-431 16,-5 6-25-16,-2 4 0 0,1 1 0 15,1 5 0-15,4-1 0 0,7 1 0 16,6-2 0-16,2 3 0 0,6 2 0 15,8 7 0-15,9 4 0 0,8-1 0 16,8 1 0-16,2-1 0 0,1 3 0 16,1 0 0-16,0 3 0 0,-8-1 0 15,-2 0 0-15,-8-1 0 0,-8-3 0 16,-9 0 0-16,-6 0 0 16,-17-1 0-16,-5 1 0 0,-11 1 0 15,-7-2 0-15,-5-1 0 0,-7-1 0 16,-2-2 0-16,-6-1 0 15,-4-2 0-15,13-3-2610 0,-7-4-2216 0</inkml:trace>
  <inkml:trace contextRef="#ctx0" brushRef="#br3" timeOffset="178602.15">21056 11640 2673 0,'0'0'2505'0,"8"-39"-1789"15,-4 27-80-15,-2 8 449 0,-2 3-565 16,0 2-463-16,-6 11-57 0,-4 17 0 16,-9 13 0-16,0 12 0 15,-1 6 0-15,3 3 0 0,7 2 0 16,8 3 0-16,2 4 0 0,2 2 0 16,6-2 0-16,5-3 0 0,9-9 0 15,3-9 0-15,4-12 0 0,4-14 0 16,2-12 0-16,-2-12 0 0,-2-9 0 15,-8-11 0-15,-2-8 0 0,-11-4 0 16,-6-1 0-16,-8 1 0 16,-10 5 0-16,-13 4 0 0,-6 8 0 15,-7 10 0-15,-3 6 0 0,6 10 0 16,4 6 0-16,8-3 0 0,8-2 0 16,9-4 0-16,8-4-13 0,15-5-903 15,-3 0-2062-15,11-7-1099 0</inkml:trace>
  <inkml:trace contextRef="#ctx0" brushRef="#br3" timeOffset="178858.22">21289 12097 6871 0,'0'0'1068'0,"0"0"-815"0,0 0-253 16,0 0 0-16,-37 53 0 0,35-27 0 15,2-2 0-15,8-2 0 0,7-3 0 16,1-2 0-16,5-2 0 0,0-2 0 15,1-2 0-15,3-3 0 0,-2-2 0 16,-2-2 0-16,-1-4 0 0,-3 0 0 16,-3-5 0-16,1-1 0 15,-5-5 0-15,-4-1 0 0,-4-3 0 16,0-5 0-16,-2-2 0 0,-2-4 0 16,-2-1 0-16,0-7 0 0,0 6-769 15,0-4-4145-15</inkml:trace>
  <inkml:trace contextRef="#ctx0" brushRef="#br3" timeOffset="179039.85">21610 11515 7835 0,'0'0'357'0,"0"0"-357"0,0 0 0 16,0 0 0-16,-21 45 0 0,17 0 0 15,4 11 0-15,2 7 0 0,8-2 0 16,3 5 0-16,-3 4 0 0,2 2 0 15,-1 4 0-15,-7 1 0 0,0-7 0 16,-4-1 0-16,0-11 0 0,-6-8 0 16,0-16-489-16,-5-10-1532 0</inkml:trace>
  <inkml:trace contextRef="#ctx0" brushRef="#br3" timeOffset="179169.37">21490 12158 6719 0,'0'0'908'0,"20"-32"-343"0,1 13-565 15,6 5 0-15,4 0 0 0,4 0 0 16,4 2 0-16,3-1 0 0,-11 2 0 16,-2-2-1537-16</inkml:trace>
  <inkml:trace contextRef="#ctx0" brushRef="#br3" timeOffset="179615.23">22503 11935 5274 0,'0'0'816'0,"0"0"-119"0,0 0 679 15,0 0-1347-15,0 0-29 0,0 0 0 16,-40 75 0-16,30-21 0 0,4 2 0 16,8-7 0-16,8-4 0 0,7-5 0 15,6-4 0-15,3-8 0 0,5-9 0 16,2-10 0-16,1-9 0 0,-1-7 0 15,-2-8 0-15,-2-9 0 0,-11-4 0 16,3-5 0-16,-11-3 0 0,-4 1 0 16,-1 0 0-16,-5-3 0 15,-5 4 0-15,-1-2 0 0,-4 2 0 16,6 3 0-16,-2 0 0 0,3 7 0 16,3 5 0-16,0 5-213 0,3 7-951 15,3 3-1666-15</inkml:trace>
  <inkml:trace contextRef="#ctx0" brushRef="#br3" timeOffset="180214.25">23226 11960 7259 0,'0'0'588'0,"0"0"-243"0,-49-28-345 16,22 24 0-16,-2 1 0 0,2 1 0 15,-2 2 0-15,8 0 0 0,1 0 0 16,1 4 0-16,7-2 0 0,1 4 0 16,5-4 0-16,4 2 0 15,0 1 0-15,2 0 0 0,0 4 0 16,8 0 0-16,7 5 0 0,3 0 0 16,5 0 0-16,2-1 0 0,0 0 0 15,-1 0 0-15,3 0 0 16,-2 1 0-16,-2-1 0 0,-7 0 0 15,-5-1 0-15,-9 2 0 0,-2-1 0 16,-6 2 0-16,-13 0 0 0,-6 2 0 16,-6-2 0-16,-8 3 0 0,-2-5 0 15,-5-1 0-15,7-5 0 16,0-3 0-16,1-4 0 0,13-3 0 16,7-4 0-16,12-2 0 0,8-6-325 15,14-1-367-15,13-3-1 0,11-1-435 16,9 3 388-16,5 1 235 0,0 0 345 15,-7 3 140-15,1 0 20 0,-7 5 20 16,-6-2-12-16,-6 2 673 0,-8-1 1616 16,-1 1-1405-16,-7 4-527 15,-5-1-365-15,0-4 0 0,1-5 0 16,1-3 0-16,0-6 0 0,1 1 0 16,-5 2 0-16,-4 1 0 0,-2 4 0 15,-6 1 0-15,-7 2 0 16,-7 5 0-16,1 6 0 0,-4 8 0 15,-1 13 0-15,-3 9 0 0,0 7 0 16,2 5 0-16,6 0 0 16,9-3 0-16,10-5 0 0,6-2 0 15,13-5 0-15,10-7 0 0,6-5 0 16,2-7 0-16,11-7 0 0,3-5 0 16,1-7 0-16,-11 1 0 0,-1-6-3746 0</inkml:trace>
  <inkml:trace contextRef="#ctx0" brushRef="#br3" timeOffset="183104.23">24417 12064 3733 0,'0'0'76'0,"0"0"1925"15,0 0-1637-15,0 0-92 0,-4 43 593 16,6-20-477-16,-2 4-44 0,0 0-195 15,-6-1-149-15,-1-1 0 0,-1-6 0 16,4-1 0-16,-2-9 0 0,6-4 0 16,-2-3 0-16,2-2 0 15,0-3 0-15,2-14 0 0,8-17 0 16,11-11 0-16,2-10 0 0,5 1 0 16,-3 8 0-16,2 5 0 0,-4 11 0 15,-7 13 0-15,-5 7 0 16,-7 9 0-16,-2 1 0 0,0 9 0 15,-2 9 0-15,0 13 0 0,-6 6 0 16,0 1 0-16,1-5 0 16,3-8 0-16,0-4 0 0,2-6 0 15,0-6 0-15,2-4 0 0,3-3 0 16,1-2 0-16,4-10 0 0,7-6 0 16,-1-6 0-16,1-4 0 0,1 0 0 15,-3-1 0-15,1 3 0 0,-1 2 0 16,-5 9 0-16,-4 5 0 0,-2 3 0 15,-4 5 0-15,2 0 0 0,3 7 0 16,1 8 0-16,-2 10 0 0,2 8 0 16,-2 3 0-16,0 0 0 15,-4-6 0-15,0 0 0 0,3-2 0 16,-1-4 0-16,0-2 0 0,4-4 0 16,0-7 0-16,0-2-1281 0,-2-7-996 0</inkml:trace>
  <inkml:trace contextRef="#ctx0" brushRef="#br3" timeOffset="183535.34">24934 12211 5154 0,'0'0'212'0,"0"0"720"0,0 0-291 0,0 0-321 15,31-45 224-15,0 13-172 16,4-7-355-16,-2 0-17 0,-6 6 0 15,-7 3 0-15,-7 4 0 0,-7 5 0 16,-6 1 0-16,-6 3 0 0,-5 3 0 16,-7 2 0-16,-5 6 0 15,-4 6 0-15,-4 6 0 0,-2 14 0 16,2 6 0-16,2 9 0 0,4 6 0 16,7 1 0-16,3 1 0 0,9-1 0 15,6-3 0-15,8-5 0 0,11-4 0 16,6-9 0-16,6-6 0 0,4-11 0 15,2-4-245-15,5-5-447 0,-5-7-1085 16,-10 1-168-16,-1-1-1244 0</inkml:trace>
  <inkml:trace contextRef="#ctx0" brushRef="#br3" timeOffset="183813.29">25343 12010 3809 0,'0'0'1173'0,"0"0"-65"15,-37-48 241-15,20 39-761 16,-1 2-423-16,-3 7-165 0,0 2 0 15,1 11 0-15,-1 9 0 0,0 3 0 16,5 5 0-16,1 1 0 16,5-4 0-16,6-3 0 0,4-4 0 0,0-7 0 15,12-3 0-15,3-5 0 16,1-2 0-16,7-3 0 0,-2 0 0 16,-5-3 0-16,-1 0 0 0,-5 2 0 15,0 1 0-15,-4 1 0 0,-1 2 0 16,1 3 0-16,0 4 0 0,4 3 0 15,-1 5 0-15,1-1 0 0,0-3 0 16,1-5 0-16,3-3 0 0,5-5 0 16,3-2-173-16,-3-3-1167 15,2-5-1634-15</inkml:trace>
  <inkml:trace contextRef="#ctx0" brushRef="#br3" timeOffset="184373.32">25763 11863 1856 0,'0'0'1805'0,"0"0"-1032"0,0 0 543 0,0 0-495 0,-11-35-321 15,1 28 324-15,-9 1-527 16,-1 2-297-16,-5 4 0 0,0 0 0 15,0 5 0-15,-2 4 0 0,0 2 0 16,1 4 0-16,3 1 0 0,6 1 0 16,3 0 0-16,6-2 0 0,1 0 0 15,7-2 0-15,2-2 0 16,7 0 0-16,5-1 0 0,5 0 0 16,6-3 0-16,3 3 0 0,8-2 0 15,-1 2 0-15,4-1 0 0,-6 2 0 16,-4 1 0-16,-8-1 0 0,-11 5 0 15,-8-2 0-15,-4 1 0 0,-8 2 0 16,-7 0 0-16,-3-2 0 0,-7 2 0 16,0-2 0-16,0-2 0 15,0-4 0-15,2-1 0 0,7-6 0 16,3-2 0-16,7-6 0 0,8-5 0 16,0-3-997-16,4-3 80 0,4 0 9 15,5-1-749-15,-5 6 453 16,4 0-713-16</inkml:trace>
  <inkml:trace contextRef="#ctx0" brushRef="#br3" timeOffset="184639.2">25930 11884 5438 0,'0'0'1365'16,"0"0"-809"-16,-31 56-72 0,19-28-135 15,3 4-349-15,1 2 0 0,2-1 0 16,6-1 0-16,4-5 0 0,6-2 0 15,3-5 0-15,5-6 0 0,3-7 0 16,0-4 0-16,3-5 0 0,-1-7 0 16,-2-6 0-16,-7-3 0 15,-1-2 0-15,-7-3 0 0,-4 2 0 16,-2-1 0-16,0 0 0 0,0-2 0 16,-2 1 0-16,2-1 0 0,-2 0 0 15,0 2 0-15,0 0 0 16,0 2-317-16,2 2-1248 0,-4 7-195 15,4 2-958-15</inkml:trace>
  <inkml:trace contextRef="#ctx0" brushRef="#br3" timeOffset="184856.43">26124 12101 3009 0,'0'0'640'0,"0"0"-132"0,0 0 481 16,0 0-573-16,0 0-156 0,0 0 569 15,0 0-177-15,0 0-160 0,0 0-95 16,-4-33-397-16,4 1 0 0,8 1 0 16,5 5 0-16,-1 4 0 15,1 5 0-15,1 2 0 0,-2 5 0 16,-3 5-137-16,-1 3-719 0,-4 2-117 16,0 0-1328-16,0 0-412 0</inkml:trace>
  <inkml:trace contextRef="#ctx0" brushRef="#br3" timeOffset="185089.37">26254 12008 3325 0,'0'0'1437'0,"36"10"-709"16,-9-10 176-16,1-4 333 15,3-4-676-15,-2-1-561 0,-6-2 0 16,-6-1 0-16,-7 1 0 0,-8 0 0 16,-2-3 0-16,-4-2 0 0,-4 3 0 15,-5-1 0-15,-1 2 0 0,-5 6 0 16,1 5 0-16,-3 5 0 0,0 12 0 15,1 5 0-15,1 8 0 0,5 3 0 16,1 2 0-16,7 2 0 0,6-2 0 16,6-4 0-16,9-4 0 15,9-7-177-15,5-6-515 0,6-5 120 16,3-8-437-16,-11 0 105 0,1-6-285 0</inkml:trace>
  <inkml:trace contextRef="#ctx0" brushRef="#br3" timeOffset="185305.96">26658 12000 4542 0,'0'0'1072'16,"-7"-46"-264"-16,-1 27 417 16,-6 5-765-16,-3 5-375 0,-1 7-85 0,-3 6 0 15,-2 10 0-15,0 10 0 16,1 5 0-16,3 6 0 0,5 2 0 16,5-1 0-16,7 0 0 0,2-7 0 15,11-3 0-15,5-6 0 0,5-10 0 16,4-8 0-16,3-4 0 0,1-13 0 15,-2-8 0-15,-2-5 0 0,-6-8 0 16,-3-3-469-16,-5 10-459 0,-5-5-1810 16</inkml:trace>
  <inkml:trace contextRef="#ctx0" brushRef="#br3" timeOffset="185445.7">26711 11544 6446 0,'0'0'1561'0,"0"0"-1376"0,0 0-185 16,0 0 0-16,-14 71 0 15,6-14 0-15,1 9 0 0,1 6 0 16,6-6 0-16,0-1 0 16,6-1 0-16,5-5 0 0,7-5 0 15,-1-16-449-15,1-9-2056 0</inkml:trace>
  <inkml:trace contextRef="#ctx0" brushRef="#br3" timeOffset="185938.72">27602 11979 6182 0,'0'0'801'0,"-6"-42"-133"15,2 22-127-15,-4 6-541 0,-5 1 0 16,-1 1 0-16,-7 5 0 0,0 3 0 16,-1 6 0-16,-3 9 0 0,-2 11 0 15,2 8 0-15,2 6 0 16,3 4 0-16,9 1 0 0,5-3 0 15,6-3 0-15,9-3 0 0,7-4 0 16,7-9 0-16,10-10 0 16,2-9 0-16,6-13 0 0,1-13-281 0,-11 2-1027 15,-6-5-697-15</inkml:trace>
  <inkml:trace contextRef="#ctx0" brushRef="#br3" timeOffset="186137.71">27749 11512 6759 0,'0'0'64'0,"0"0"1148"16,0 0-1055-16,0 0-157 0,-33 40 0 16,18 2 0-16,1 10 0 0,0 5 0 15,1-1 0-15,1 4 0 16,1 1 0-16,5 0 0 0,2-3 0 16,4-4 0-16,4-6 0 0,9-9 0 15,5-7 0-15,3-10-369 16,-3-11-944-16,-3-8-2732 0</inkml:trace>
  <inkml:trace contextRef="#ctx0" brushRef="#br3" timeOffset="186430.26">27867 11982 6446 0,'0'0'809'0,"-8"-48"-141"0,-1 29-399 16,-3 8-269-16,0 7 0 0,-5 4 0 15,0 5 0-15,-1 11 0 0,1 6 0 16,-1 6 0-16,1 5 0 0,3-1 0 15,3-2 0-15,5-2 0 0,4-7 0 16,4-2 0-16,8-6 0 0,5-7 0 16,4-3 0-16,-1-4 0 15,5-8 0-15,0-3 0 0,-5-4 0 16,1-2 0-16,-5-1 0 0,-3-1 0 16,-3 1 0-16,-2 1 0 0,-4 5 0 15,0 6 0-15,-2 3 0 16,0 4 0-16,0 5 0 0,0 9 0 15,0 9 0-15,0 3 0 0,0-1 0 16,4-4 0-16,3-8 0 0,3-3 0 16,4-7 0-16,1-3 0 0,1-8 0 15,-3 0-409-15,-3-8-2672 0</inkml:trace>
  <inkml:trace contextRef="#ctx0" brushRef="#br3" timeOffset="186648.18">28160 11324 7895 0,'0'0'297'0,"0"0"-297"16,0 0 0-16,0 0 0 0,0 0 0 15,-29 62 0-15,23-11 0 16,4 8 0-16,0 3 0 0,2 3 0 16,0 7 0-16,0 0 0 0,0 0 0 15,-2-4 0-15,0-3 0 16,0-3 0-16,-2-8 0 0,-2-6 0 15,-1-11 0-15,1-13 0 0,-4-13-97 16,2-9-1179-16,-3-7-1442 0</inkml:trace>
  <inkml:trace contextRef="#ctx0" brushRef="#br3" timeOffset="186772.45">27960 11978 5710 0,'0'0'1285'16,"12"-34"-513"-16,9 18-347 0,6 3-425 15,6 1 0-15,6-1 0 0,5 3 0 16,1 2 0-16,1 4 0 0,1 2 0 15,-4 2 0-15,-3 3 0 0,-7 3-1033 16,-10-1-1180-16,-7 0-1461 0</inkml:trace>
  <inkml:trace contextRef="#ctx0" brushRef="#br3" timeOffset="187070.17">28479 11928 5438 0,'0'0'1076'15,"0"0"229"-15,-40-35-932 16,22 32-373-16,-5 7 0 0,-2 12 0 15,-4 9 0-15,0 7 0 0,0 6 0 16,7 0 0-16,7-5 0 0,7-2 0 16,8-8 0-16,10-7 0 15,11-5 0-15,8-10 0 0,6-5 0 0,0-9 0 16,-2-4 0-16,-2-5 0 16,-8 2 0-16,-4 0 0 0,-7 5 0 15,-4 5 0-15,-6 4 0 0,-2 6 0 16,0 5 0-16,0 13 0 0,-2 13 0 15,2 4 0-15,4 3 0 0,11-6 0 16,4-7 0-16,1-7 0 0,7-8 0 16,0-7 0-16,-6-3-965 15,-5-6-4754-15</inkml:trace>
  <inkml:trace contextRef="#ctx0" brushRef="#br3" timeOffset="187242.53">28778 12316 8192 0,'0'0'0'0,"0"0"0"16,0 0 0-16,0 0 0 0,0 0 0 15,0 0-1842-15</inkml:trace>
  <inkml:trace contextRef="#ctx0" brushRef="#br3" timeOffset="193633.84">15028 6210 2036 0,'0'0'140'0,"0"0"677"16,0 0-789-16,0 0-12 0,0 0 24 16,0 0 36-16,0 0 40 0,0 0 72 15,0 0-116-15,-27 6 0 0,27-5 172 16,0 0 12-16,0 1-24 0,0 0 85 16,4-1-129-16,-4 1 40 0,0-2 100 15,4 1-260-15,-2 1-48 0,-2-1-8 16,5 1-8-16,-1 2 0 15,4-1 24-15,2 1-20 0,9-1 24 16,4-2 100-16,1-1-40 0,3-1 0 16,4-2 100-16,0-1-80 0,2 1 24 15,-2-1 88-15,2 2-175 16,3 1-33-16,1 1-4 0,0-1-8 16,0 1-4-16,9 0 0 0,-3 0 4 15,5 0-4-15,-3 0 0 0,5 0-4 16,6 0 4-16,-3-1 0 15,13-1 4-15,3-2-4 0,1 1 8 16,9-3 0-16,-5 2-8 0,9-1 28 16,-3 0 4-16,-1 1 64 0,-3 1 84 15,-5 2-132-15,-3 1-8 0,-6 0-12 16,-4 3-20-16,0 1-8 0,4 3 12 16,2 1-8-16,8 2-4 0,2 0 0 15,1 1-8-15,-1-2 8 0,-1-2-48 16,-5-1-128-16,0-4-64 15,-10-3-313-15,-15-2-99 0,-8-3-372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622.47339" units="1/cm"/>
          <inkml:channelProperty channel="Y" name="resolution" value="1100.30225" units="1/cm"/>
          <inkml:channelProperty channel="F" name="resolution" value="22.75278" units="1/deg"/>
          <inkml:channelProperty channel="T" name="resolution" value="1" units="1/dev"/>
        </inkml:channelProperties>
      </inkml:inkSource>
      <inkml:timestamp xml:id="ts0" timeString="2025-02-17T18:23:02.54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70C0"/>
    </inkml:brush>
  </inkml:definitions>
  <inkml:trace contextRef="#ctx0" brushRef="#br0">18296 672 2521 0,'0'0'4'0,"0"0"1356"0,0 0 77 15,0 0-849-15,0 0-68 0,0 0 125 16,0 0-281-16,0 0-24 0,4-4 73 15,0 3-413-15,3 1 0 0,3 0 0 16,4 0 0-16,7 1 0 0,8 2 0 16,0 0 0-16,2-2 0 0,-2-1 0 15,-2-1 0-15,-2-4 0 16,1-1 0-16,-1 1 0 0,-4-1 0 16,-5 3 0-16,-5 2-345 0,-7 1-207 15,-4 0-781-15,0 0-284 0,-4 5-856 16</inkml:trace>
  <inkml:trace contextRef="#ctx0" brushRef="#br0" timeOffset="993.85">18311 711 2325 0,'0'0'876'0,"0"0"-252"0,0 0 321 0,0 0-473 16,0 0-56-16,0 0 276 0,0 0-303 15,0 0-21-15,0 0 236 16,4 44-380-16,-2-24-72 0,-2 7-47 16,0 5-105-16,-2-1 0 0,-2-2 0 15,4-1 0-15,0-3 0 0,0 2 0 16,0-1 0-16,0 1 0 0,0 2 0 15,0-2 0-15,4 1 0 0,-2 2 0 16,0-1 0-16,0 2 0 0,-2 1 0 16,0 0 0-16,0 3 0 0,-2 2 0 15,-2 0 0-15,0 3 0 16,-3-1 0-16,3-1 0 0,0 1 0 16,-2 0 0-16,6 2 0 0,0 1 0 15,0 1 0-15,0 3 0 0,-2-1 0 16,2 3 0-16,0 0 0 15,0-1 0-15,-4 4 0 0,4-1 0 16,0 2 0-16,-4 4 0 0,1 0 0 16,-1 2 0-16,0 2 0 0,4 1 0 15,-6-2 0-15,6 1 0 16,-2 1 0-16,0-4 0 0,0 2 0 16,2-1 0-16,0 2 0 0,0 1 0 15,0 3 0-15,0-1 0 0,2 2 0 16,2-1 0-16,-4-1 0 0,4 0 0 15,-4-2 0-15,2 1 0 0,2 0 0 16,-4-2 0-16,4 0 0 0,-1 0 0 16,-3-2 0-16,0 0 0 15,4-1 0-15,-4 0 0 0,0 1 0 16,0 1 0-16,0-2 0 0,0 1 0 16,4-1 0-16,-2 0 0 15,4-3 0-15,-2-1 0 0,0-1 0 16,0-3 0-16,-1 0 0 0,3-2 0 15,-2 1 0-15,-4-2 0 0,4 3 0 16,0-1 0-16,-2 3 0 0,-2-1 0 16,0 1 0-16,0 0 0 15,0-2 0-15,0 1 0 0,0-2 0 16,-2 1 0-16,2-2 0 0,-2 2 0 16,0-1 0-16,2 2 0 0,-4 0 0 15,4 1 0-15,0 1 0 0,-2-1 0 16,0-1 0-16,0 1 0 0,-2-2 0 15,1-1 0-15,-1 2 0 16,0-4 0-16,4-1 0 0,-4-2 0 16,2-4 0-16,-2-2 0 0,4-2 0 15,-2-4 0-15,-2-4 0 0,4-2 0 16,-4-7 0-16,4-3 0 16,0-3 0-16,0-7 0 0,0-2 0 15,0-2 0-15,0-1-1461 0,0 0-792 16,0-5-1833-16</inkml:trace>
  <inkml:trace contextRef="#ctx0" brushRef="#br0" timeOffset="1302.73">18280 5996 5430 0,'0'0'1221'0,"0"0"-33"0,0 0-835 0,35 11-353 15,-13-11 0-15,7 0 0 16,4-4 0-16,5-2 0 0,-7-1 0 15,6 0 0-15,-6-1 0 0,0 1 0 16,-4 1 0-16,-7-2-713 0,-7 2-988 16,-5-4-1044-16</inkml:trace>
  <inkml:trace contextRef="#ctx0" brushRef="#br0" timeOffset="3160.75">18590 774 2813 0,'0'0'1112'0,"0"0"-415"16,0 0 223-16,0 0-476 15,0 0-228-15,0 0-52 0,0 0-68 16,0 0 33-16,-7 20 59 0,5-8-140 16,-2 3 16-16,0 6 52 0,2 4-64 15,0 4 32-15,0 1 92 16,-2 3-92-16,2 0 8 0,0 3 104 16,0 0-104-16,2 1 16 0,-5 1 60 15,5 0-148-15,-2 0 8 0,2 0-16 16,0 2 0-16,0 0-12 0,0 0 0 15,2 1 8-15,-2 0-8 0,5-2 24 16,-3 0-16-16,0 2-8 0,0 1 4 16,-2 1 0-16,4-1-4 0,-4-1 0 15,0 1 4-15,2 0-4 16,-2 2 0-16,0 2 9 0,-2 0-9 16,-2-1 0-16,2 0 0 0,0 1 0 15,0-3 0-15,2 3 0 0,0-4 0 16,0 0 0-16,0-1 0 15,0-3 0-15,2 0 0 0,-2 2 0 16,0 1 0-16,0-1 0 0,0 0 0 16,0-1 0-16,-2-1 0 0,-3 0 0 15,5-1 0-15,-2 0 0 16,0-1 0-16,2 0 0 0,-2 1 0 16,-2 0 0-16,4-2 0 0,-6 3 0 15,6-3 0-15,0 0 0 0,0-2 0 16,-4 1 0-16,4 0 0 0,0-2 0 15,0-1 0-15,0-2 0 0,0 0 0 16,0-1 0-16,0 3 0 0,0 0 0 16,0 1 0-16,0-1 0 15,0 2 0-15,-2-2 0 0,2 1 0 16,0 1 0-16,0-1 0 0,2 3 0 16,2-1 0-16,-4 1 0 0,4 1 0 15,-2-1 0-15,2 1 0 0,-2 0 0 16,-2 1 0-16,0 2 0 15,0-1 0-15,0 1 0 0,0 2 0 16,0 0 0-16,-2 3 0 16,2 0 0-16,0 1 0 0,2 1 0 15,0 0 0-15,5 0 0 0,-1-1 0 16,-2-3 0-16,2 2 0 0,2-1 0 16,-1-3 0-16,-1 0 0 0,0 1 0 15,2 0 0-15,-2 2 0 0,1-3 0 16,1 2 0-16,-2-2 0 0,-2-3 0 15,-2-2 0-15,2 1 0 0,-2-2 0 16,1-1 0-16,-3 3 0 16,0-3 0-16,0 4 0 0,0-3 0 15,0 4 0-15,2-1 0 0,2 1 0 16,-2 1 0-16,2 0 0 0,2-1 0 16,0-1 0-16,-1-4 0 0,-1-4 0 15,0-5 0-15,-2-1 0 16,2-3 0-16,-2-1 0 0,-2 1 0 15,0-2 0-15,-2 2 0 0,-2-1 0 16,4 3 0-16,0 0 0 0,4 4 0 16,-2 0 0-16,2 4 0 15,0 0 0-15,0 0 0 0,-1 0 0 16,-3-3 0-16,4-1 0 0,-2-5 0 16,-2-2 0-16,0-3 0 0,0-2 0 15,0-1 0-15,0-2 0 0,0-4-33 16,0-3-55-16,0-2 60 0,0-1-36 15,0-3-184-15,-6-14-200 16,1 1-693-16,-5-17-1172 0</inkml:trace>
  <inkml:trace contextRef="#ctx0" brushRef="#br0" timeOffset="4552.92">20911 702 3693 0,'0'0'1385'0,"0"0"-469"0,0 0 149 16,0 0-577-16,0 0-188 0,0 0 4 15,0 0-263-15,0 0-41 0,0 0 0 16,6 16 0-16,-6 12 0 0,0 13 0 16,0 2 0-16,2 3 0 0,0 1 0 15,-2 0 0-15,0 2 0 16,0 1 0-16,0 1 0 0,-2 0 0 16,0 2 0-16,0 0 0 0,-2 1 0 15,4 0 0-15,0 2 0 0,0 0 0 16,-2 4 0-16,-2 0 0 15,0 2 0-15,0 1 0 0,-3 1 0 16,7-4 0-16,0 1 0 0,-2-2 0 16,0-2 0-16,0-1 0 0,-2 0 0 15,-2-1 0-15,0 3 0 16,-1 1 0-16,-1 1 0 0,2 2 0 16,0 2 0-16,-3-3 0 0,7 1 0 15,-2-2 0-15,0-1 0 0,2 0 0 16,0-1 0-16,-2 1 0 0,0 2 0 15,-2 1 0-15,-3 2 0 0,3 3 0 16,-4 0 0-16,-1 3 0 0,1 1 0 16,0 2 0-16,-1-1 0 15,7 0 0-15,-2-3 0 0,4-3 0 16,-2-2 0-16,4-2 0 0,-4-1 0 16,4 0 0-16,0 1 0 0,0 0 0 15,4-1 0-15,-2 0 0 16,-2-1 0-16,0-3 0 0,0 0 0 15,0-2 0-15,0 1 0 0,2-5 0 16,-2 2 0-16,2-2 0 0,-2 0 0 16,4 0 0-16,-2 2 0 15,-2-3 0-15,0 0 0 0,0 0 0 16,0-2 0-16,0 0 0 0,-2 0 0 16,-2-2 0-16,4 0 0 0,-2-2 0 15,0-1 0-15,0-1 0 0,-2 0 0 16,4-5 0-16,-2-1 0 0,0-3 0 15,-1 1 0-15,3 0 0 16,0 0 0-16,0 1 0 0,0-1 0 16,0 1 0-16,0-1 0 0,0-1 0 15,0 1 0-15,0-2 0 0,-4-1 0 16,4-2 0-16,0-3 0 0,0-1 0 16,0-4 0-16,0-3 0 15,0-4 0-15,0-6 0 0,0-3 0 16,0-2 0-16,0-1 0 0,0-2 0 15,0 0 0-15,0 0 0 0,0-1 0 16,4-2-397-16,-1 2-1276 16,-1 0 117-16,-2 0-369 0</inkml:trace>
  <inkml:trace contextRef="#ctx0" brushRef="#br0" timeOffset="5106.83">20717 6057 2837 0,'0'0'3025'0,"0"0"-1944"15,0 0-233-15,0 0-447 0,0 0-401 16,0 0 0-16,45-19 0 0,-28 22 0 16,5 2 0-16,3 1 0 15,0-4 0-15,2-1 0 0,2-1 0 16,-4-6 0-16,8-2 0 0,-4-5 0 16,-2-6 0-16,-11 3-1049 0,5-7-3569 0</inkml:trace>
  <inkml:trace contextRef="#ctx0" brushRef="#br0" timeOffset="5737.24">20948 705 4838 0,'0'0'672'0,"0"0"-80"0,0 0 177 15,37 29-513-15,-8-28-72 16,11-1-116-16,-11-3-68 0,0-3-104 16,-1-3-625-16,-5 1-331 0,-4 0-741 0</inkml:trace>
  <inkml:trace contextRef="#ctx0" brushRef="#br0" timeOffset="6574.06">21207 725 3493 0,'0'0'2989'0,"0"0"-1960"0,0 0-348 16,0 0-681-16,0 0 0 0,0 0 0 15,-33 51 0-15,26-18 0 0,1 5 0 16,2 3 0-16,0 0 0 0,4 0 0 16,-2 4 0-16,0 4 0 0,0 2 0 15,2 0 0-15,-4 2 0 16,4-1 0-16,0 1 0 0,0 1 0 16,0 1 0-16,4-1 0 0,-2 0 0 15,2 1 0-15,-4 2 0 0,4 0 0 16,-2-2 0-16,0 0 0 15,-2-1 0-15,0-1 0 0,-2-1 0 16,2-1 0-16,-6 0 0 0,4 0 0 16,-2 1 0-16,-5 2 0 0,3-1 0 15,0 1 0-15,0 2 0 16,-2 1 0-16,1 0 0 0,-3-1 0 16,4 1 0-16,-3-1 0 0,1 2 0 15,2 1 0-15,-2-3 0 0,4 3 0 16,-3-1 0-16,7 2 0 0,-4-3 0 15,-2 1 0-15,6-2 0 0,-4-3 0 16,-2 3 0-16,4-2 0 0,-2 1 0 16,-1-1 0-16,3 1 0 15,0-2 0-15,2-1 0 0,0-1 0 16,2-2 0-16,0-4 0 0,-2-3 0 16,7-3 0-16,-5 0 0 15,0 1 0-15,4-1 0 0,-2-1 0 16,2 1 0-16,-2 0 0 0,3-1 0 15,-3-1 0-15,2-2 0 0,-4 0 0 16,2-1 0-16,-2-3 0 0,0 0 0 16,-2-5 0-16,0 1 0 0,0 0 0 15,-2 1 0-15,0 3 0 16,2 2 0-16,-2 2 0 0,2 5 0 16,0 2 0-16,0 4 0 0,2 1 0 15,0 0 0-15,0 2 0 0,2-2 0 16,-2-2 0-16,1 0 0 0,-1-1 0 15,-2-1 0-15,0-1 0 16,0 0 0-16,0-2 0 0,0 2 0 16,4-2 0-16,-4 2 0 0,2-1 0 15,2-1 0-15,-4 4 0 0,6-1 0 16,-4-1 0-16,0 5 0 0,-2-1 0 16,0 3 0-16,0-1 0 15,-4 2 0-15,-2 1 0 0,4-3 0 16,-2 0 0-16,0-3 0 0,-3-2 0 15,3-3 0-15,2-6 0 0,-2-3 0 16,4-6 0-16,0-5 0 16,0-2 0-16,2-3 0 0,0 0 0 15,0-5 0-15,-2-5 0 0,0-3 0 16,0-4-241-16,0-2-1015 0,-4-14-2738 0</inkml:trace>
  <inkml:trace contextRef="#ctx0" brushRef="#br0" timeOffset="7859.16">18747 2271 2941 0,'0'0'148'0,"0"0"1161"0,0 0-641 15,0 0-284-15,37-20-88 0,-10 12-12 16,6 0-200-16,6 1 4 0,9-1 52 16,-1-2-104-16,3 2-20 0,-5 2 16 15,-3 4-32-15,-15 2 0 16,-13 2 0-16,-14 10-12 0,-10 5 0 16,-13 4-44-16,-14 6-8 0,-9 2 64 15,-1 1 24-15,-5 2-8 0,0-1-12 16,3 1 84-16,1-1-44 15,3-4 8-15,3 2 229 0,5-4-117 16,6-3-40-16,4-3 68 0,11-3-24 16,10-7 44-16,1-2 52 0,10-2-224 15,15-3 4-15,13 1 80 16,19-3-55-16,12-4-69 0,10-2 0 16,3-2 0-16,-1-4 0 0,-20 4-1073 15,-4-7-1797-15</inkml:trace>
  <inkml:trace contextRef="#ctx0" brushRef="#br0" timeOffset="8370.2">18782 2567 4101 0,'0'0'545'0,"39"-4"-37"0,-14 1 404 0,6 2-524 16,6-3-59-16,11-2 167 0,14-2-212 16,12 0-96-16,15-2-20 0,10 2-148 15,13 0 0-15,4 0 4 16,-1 4-16-16,1 1-8 0,-6 3 0 16,-11 0 0-16,-14 0-12 0,-17 4-492 15,-12-3-52-15,-17-1-61 0,-12 0-1392 16,-13-1-1700-16</inkml:trace>
  <inkml:trace contextRef="#ctx0" brushRef="#br0" timeOffset="8754.96">20154 2331 5702 0,'0'0'360'0,"0"0"-348"16,0 0 164-16,48 8 205 0,-5-4 327 15,9-3-484-15,0 2-112 0,1 0 0 16,-3 3-100-16,-6 2 0 0,-7 4-12 16,-10 4 0-16,-13 1-8 0,-14 6-40 15,-8-1-84-15,-15 2 132 16,-10 1 0-16,-6-1 8 0,-5-1 0 16,3-2 8-16,2-1-12 0,-1-4-8 15,14-1-24-15,5-6-364 0,6-3-665 0</inkml:trace>
  <inkml:trace contextRef="#ctx0" brushRef="#br0" timeOffset="9361.71">19603 1602 5678 0,'0'0'692'0,"0"0"-199"16,6-47 471-16,0 30-608 0,-6 1-347 16,-2 4-9-16,-8 1 0 0,-1 6 0 15,1 5 0-15,-7 3 0 0,-3 12 0 16,-3 7 0-16,-2 7 0 15,0 5 0-15,7 2 0 0,5-3 0 16,11 0 0-16,2-5 0 0,11-3 0 16,5-6 0-16,11-5 0 0,4-5 0 15,6-5 0-15,5-5 0 16,3-8 0-16,3-3 0 0,-9-5 0 16,2-3 0-16,-10-5-113 0,-8 7-2484 15,-9-5-1329-15</inkml:trace>
  <inkml:trace contextRef="#ctx0" brushRef="#br0" timeOffset="9594.43">19675 1015 4129 0,'0'0'2389'16,"-35"47"-1408"-16,31-17-369 15,2 5-531-15,2 9-81 0,2 5 0 16,6 7 0-16,6 6 0 0,-1 3 0 16,12 6 0-16,-5-1 0 0,-1 0 0 15,-1-6 0-15,-5-7 0 16,-3-11 0-16,0-13 0 0,-5-10-1465 16,1-14-3033-16</inkml:trace>
  <inkml:trace contextRef="#ctx0" brushRef="#br0" timeOffset="12792.23">7084 4698 6526 0,'0'0'1057'0,"0"0"-961"15,0 0 136-15,52-6 49 0,-5 2-281 16,26-3 0-16,18-4 0 0,-19 3-25 16,6-7-2004-16</inkml:trace>
  <inkml:trace contextRef="#ctx0" brushRef="#br1" timeOffset="45737.97">10189 9203 2068 0,'0'0'161'15,"-6"-49"1531"-15,2 29-1115 0,4 6 511 16,0 5-396-16,0 5-51 0,0 1 399 16,0 2-807-16,0 0-233 0,0 1 0 15,0 4 0-15,0 9 0 0,4 15 0 16,6 10 0-16,0 7 0 0,7 7 0 16,4 4 0-16,-1 6 0 0,7 7 0 15,4 10 0-15,-4 6 0 16,0 10 0-16,-2 2 0 0,-3 2 0 15,-1-5 0-15,-4-2 0 0,-3-7 0 16,-4-5 0-16,1-2 0 16,-5-7 0-16,-6-12 0 0,4-7 0 15,-4-12 0-15,0-15 0 0,-4-11 0 16,4-11 0-16,-6-8 0 16,-5-17 0-16,-5-22-869 0,1 0-1944 0,-1-13-1697 15</inkml:trace>
  <inkml:trace contextRef="#ctx0" brushRef="#br1" timeOffset="46027.79">10114 9121 6999 0,'0'0'780'0,"-10"45"-367"0,4-12-413 15,2 6 0-15,-2 4 0 0,1-1 0 16,-1 0 0-16,2-1 0 0,-2-5 0 15,2 0 0-15,-2-7 0 0,6-5-205 16,-5-5-663-16,5-7-201 0,-2-6-2752 0</inkml:trace>
  <inkml:trace contextRef="#ctx0" brushRef="#br1" timeOffset="46198.19">10152 9089 6739 0,'0'0'888'15,"31"15"-323"-15,-9-5-565 0,-1 1 0 16,4-1 0-16,2-1 0 16,4 0 0-16,-4-1 0 0,4 1 0 15,-5-3 0-15,-1 0 0 0,-8-2-673 16,-5-1-1884-16</inkml:trace>
  <inkml:trace contextRef="#ctx0" brushRef="#br1" timeOffset="46960.17">10950 8844 2973 0,'0'0'2633'0,"0"0"-1676"16,0 0 295-16,0 0-875 0,0 0-377 15,6 44 0-15,-12-1 0 0,1 8 0 16,-1 2 0-16,2-5 0 16,2-2 0-16,-2 0 0 0,4-1 0 15,0-3 0-15,0-4 0 0,0-3-541 16,0-12-860-16,0-3-3357 0</inkml:trace>
  <inkml:trace contextRef="#ctx0" brushRef="#br1" timeOffset="47103.14">11049 8486 3417 0,'0'0'2685'0,"0"0"-2353"16,0 0-31-16,0 0-49 0,0 0-208 16,0 0-44-16,0 0-184 0,0 0-501 15,0 0-483-15,0 0-253 0</inkml:trace>
  <inkml:trace contextRef="#ctx0" brushRef="#br1" timeOffset="47376.77">11107 9229 5970 0,'0'0'885'16,"0"0"-253"-16,0 0 73 0,0 0-705 15,0 0 0-15,0 0 0 16,0 0 0-16,20-69 0 0,-7 18 0 15,1 0 0-15,-1 5 0 0,5 5 0 16,-5 10 0-16,1 8 0 0,-4 12 0 16,-3 5 0-16,-1 5 0 0,-2 3 0 15,2 10 0-15,-2 11 0 0,2 5 0 16,-6 6 0-16,5 1 0 0,1-4 0 16,-2 1 0-16,2-1 0 0,4-5 0 15,-3 0 0-15,7-6 0 16,-8-4-1541-16,5-3-2001 0</inkml:trace>
  <inkml:trace contextRef="#ctx0" brushRef="#br1" timeOffset="47777.84">11586 8926 4438 0,'0'0'740'0,"-10"-35"-88"16,10 18 425-16,-6 3-493 0,-5 5-24 16,-5 3-419-16,1 4-141 15,-1 5 0-15,-5 11 0 0,0 9 0 16,5 9 0-16,-1 9 0 0,7 6 0 16,0 4 0-16,10 1 0 15,0 1 0-15,6-4 0 0,8-8 0 16,3-6 0-16,4-12 0 0,5-9 0 15,5-10 0-15,0-6 0 0,-2-11 0 16,2-3-553-16,-10 2-523 0,-4-4-1934 0</inkml:trace>
  <inkml:trace contextRef="#ctx0" brushRef="#br1" timeOffset="48027.75">11743 9246 4718 0,'0'0'1020'16,"0"0"213"-16,0 0-481 16,0 0-283-16,0 0-469 0,-10-49 0 15,10 16 0-15,4-6 0 0,2-1 0 16,5-1 0-16,3 4 0 0,3 5 0 16,-5 8 0-16,3 6 0 0,-5 3 0 15,-4 8 0-15,-2 3 0 16,2 1 0-16,-1 0 0 0,-3 2-1337 15,2 0-596-15,-4 5-1289 0</inkml:trace>
  <inkml:trace contextRef="#ctx0" brushRef="#br1" timeOffset="48523.94">11905 9132 5614 0,'0'0'953'0,"47"1"-301"0,-18-13 321 15,0-2-973-15,-6-4 0 16,-3-6 0-16,-5 3 0 0,-9-4 0 15,0 0 0-15,-6 0 0 0,-6 2 0 16,-4 0 0-16,-5 4 0 16,-1 9 0-16,-1 8 0 0,3 7 0 15,-9 11 0-15,2 11 0 0,-4 7 0 16,5 6 0-16,3 4 0 0,7-2 0 16,8-2 0-16,4-6 0 0,19-8 0 15,3-7 0-15,9-7 0 16,9-7-49-16,1-5-255 0,5-8 72 15,3-6 204-15,-5-3-108 0,-9-4-592 16,-4-1 315-16,-6-3-7 0,-12 1 68 16,-5-1 340-16,-6 0 12 0,-4 2 540 15,-8-1-56-15,2 4-83 0,-1 4 351 16,-3 6-336-16,0 9-335 0,-5 8-81 16,-1 11 0-16,1 6 0 0,3 4 0 15,1 2 0-15,1 2 0 16,6-1 0-16,4-2 0 0,0-4 0 15,4-6 0-15,11-3 0 0,-3-6 0 16,2-4 0-16,3-4 0 16,0-2 0-16,-3-4 0 0,3-5 0 15,-7-2 0-15,0-2 0 0,-4 2 0 16,-6 0 0-16,5 4 0 0,-5 2 0 16,0 2 0-16,0-1 0 15,0 4 0-15,0 3 0 0,0 12 0 16,0 4 0-16,0 2-241 0,6-3-1135 15,-2-10-209-15,2 1-600 0</inkml:trace>
  <inkml:trace contextRef="#ctx0" brushRef="#br1" timeOffset="48853.19">12564 8982 6334 0,'0'0'1013'0,"-23"-33"-333"0,9 20-515 0,-7 5-165 15,-2 5 0-15,-1 3 0 0,1 4 0 16,-2 4 0-16,4 2 0 16,1 1 0-16,7 3 0 0,-3 4 0 15,1 0 0-15,5 2 0 0,6 1 0 16,2-2 0-16,4-1 0 0,8 0 0 16,11-3 0-16,-1 0 0 15,5-3 0-15,2-3 0 0,0 1 0 16,0-3 0-16,-2 1 0 0,-3-1 0 15,-11-1 0-15,-3 0 0 0,-6-1 0 16,-4 2 0-16,-6 6 0 0,-13 2 0 16,-2 2 0-16,-1-4 0 0,-3-4 0 15,6-6 0-15,0-2 0 0,1-1 0 16,7-2 0-16,9-2 0 0,4 0 0 16,0-2 0-16,15-3-597 0,7-2-728 15,3 0 17-15,2 0-257 0</inkml:trace>
  <inkml:trace contextRef="#ctx0" brushRef="#br1" timeOffset="49084.14">12585 9164 5878 0,'0'0'1085'16,"0"0"-101"-16,47-50-739 0,-28 28-245 15,-1-3 0-15,3-1 0 0,0-1 0 16,-3 1 0-16,-1 1 0 0,-7 4 0 16,-8 3 0-16,2 6 0 0,-8 7 0 15,-6 5 0-15,-2 10 0 16,-9 9 0-16,0 9 0 0,1 9 0 15,-7 8 0-15,6 5 0 0,0 1 0 16,11-1 0-16,4-5 0 0,10-6 0 16,8-10 0-16,13-7 0 0,8-14 0 15,15-8 0-15,3-14 0 0,-7-5-1654 16,1-6-2123-16</inkml:trace>
  <inkml:trace contextRef="#ctx0" brushRef="#br1" timeOffset="49822.44">13471 8813 3605 0,'0'0'3550'0,"-24"-35"-2834"0,1 22-395 16,2 6-321-16,-4 6 0 0,3 1 0 15,5 6 0-15,-1 3 0 0,5 6 0 16,3 5 0-16,4 4 0 0,1 4 0 16,5 2 0-16,0 0 0 15,7 2 0-15,7-2 0 0,-1-3 0 16,5-3 0-16,-1-6 0 0,3-6 0 16,7-7 0-16,-6-5 0 0,2-5 0 15,-3-6 0-15,1-5 0 16,-7-2 0-16,-3-3 0 0,-5-4 0 15,-6 1 0-15,0-4 0 0,0 0 0 16,-4-1 0-16,-2-2 0 0,-5 0-185 16,1 2-919-16,4 5-1 0,2 8-1364 15,4 5-696-15</inkml:trace>
  <inkml:trace contextRef="#ctx0" brushRef="#br1" timeOffset="50038.04">13529 8768 5142 0,'0'0'1721'0,"4"38"-925"0,-1-14-263 15,5 0-533-15,-2 2 0 0,0-1 0 16,5-1 0-16,-1-4 0 16,6-4 0-16,-1-4 0 0,-5-4 0 15,7-7 0-15,-1-4 0 0,-1-9 0 16,-1-8 0-16,-1-7 0 0,-3-6 0 16,-4-5 0-16,4-3 0 0,-5 2 0 15,-1 2 0-15,-2 7 0 16,-2 6 0-16,0 10 0 0,0 7 0 15,-2 6 0-15,-2 2-449 0,4 5-2244 16,-5 7-172-16</inkml:trace>
  <inkml:trace contextRef="#ctx0" brushRef="#br1" timeOffset="50376.02">13777 8910 5422 0,'0'0'1841'15,"0"0"-937"-15,42-47-879 16,-32 19-25-16,0-1 0 0,-3-5 0 15,1-3 0-15,-6-4 0 0,6-2 0 16,-2 4 0-16,1 7 0 0,-3 11 0 16,-4 10 0-16,0 8 0 15,0 4 0-15,-4 12 0 0,-3 14 0 16,-3 10 0-16,-4 8 0 0,3 2 0 16,5-5 0-16,6 0 0 0,0-8-37 15,10-2-383-15,7-6-64 0,4-6 452 16,3-1 32-16,-1-5 16 0,4-3-8 15,-2-3 32-15,0-4 120 16,-9-3-108-16,-3-1 24 0,-5-1 220 16,-6-3 0-16,2-4-267 0,2-8-29 15,-2-13 0-15,3-6 0 0,3-5 0 16,0 0 0-16,5 3 0 0,1 3 0 16,1 3 0-16,3 2 0 0,5 4 0 15,2 1 0-15,-4 1 0 16,-2 6-1581-16,-1 0-1957 0</inkml:trace>
  <inkml:trace contextRef="#ctx0" brushRef="#br1" timeOffset="50975.87">14978 8604 5414 0,'0'0'748'0,"0"0"421"15,0 0-509-15,0 0-459 0,0 0-201 16,0 0 0-16,-14 57 0 0,10-25 0 16,-2-1 0-16,-1-5 0 0,3-3 0 15,2-2 0-15,-2-4 0 0,4-6 0 16,0-3 0-16,0-5 0 0,0-3 0 16,0 0 0-16,0-3 0 0,0-13 0 15,10-13 0-15,7-9 0 16,4-8 0-16,-1 0 0 0,7 2 0 15,4 5 0-15,-4 9 0 0,0 9 0 16,-9 11 0-16,-7 7 0 0,-5 8 0 16,-6 13 0-16,0 8 0 15,-4 6 0-15,2 4 0 0,-2-4 0 16,4-2 0-16,0-3 0 0,6-2 0 16,0-1 0-16,4-5 0 0,5-5-281 15,-5-4-1156-15,7-8-2917 0</inkml:trace>
  <inkml:trace contextRef="#ctx0" brushRef="#br1" timeOffset="51255.71">15367 8620 3245 0,'0'0'2873'0,"2"-55"-1596"15,-2 26-645-15,0 7-467 0,0 3-165 16,0 8 0-16,-2 6 0 0,-6 3 0 16,2 2 0-16,-7 7 0 0,-6 12 0 15,-1 8 0-15,-1 5 0 16,5 1 0-16,3-3 0 0,3-1 0 15,6-2 0-15,4-1 0 0,6-2 0 16,13-2 0-16,3-4 0 0,9-3 0 16,2-6 0-16,7-4 0 0,-1-5 0 15,2-5 0-15,-6-6 0 16,-12-2 0-16,-6-2 0 0,-7-3 0 16,-10-2 0-16,-6-1 0 0,-5 1 0 15,-9-1 0-15,-1-3-121 0,5 6-2156 16,-7-5-2021-16</inkml:trace>
  <inkml:trace contextRef="#ctx0" brushRef="#br1" timeOffset="51907.35">16256 8563 6078 0,'0'0'1493'0,"-27"-37"-925"0,2 19-515 0,2 5-53 16,3 7 0-16,-1 3 0 0,7 4 0 15,1 7 0-15,-1 1 0 16,8 4 0-16,-1 1 0 0,3 1 0 15,0 1 0-15,2-2 0 0,2-2 0 16,0-4 0-16,6-2 0 0,0-3 0 16,11-3 0-16,2 0 0 15,1-7 0-15,1-2 0 0,2 1 0 16,3 2 0-16,1 6 0 0,-2 1 0 16,-2 9 0-16,-2 7 0 0,-3 4 0 15,1 5 0-15,-1 5 0 0,-5 3 0 16,-3 1 0-16,-6 3 0 15,-4 1 0-15,-4 0 0 0,-8 2 0 16,-3-2 0-16,-7-2 0 0,-7-1 0 16,-2-1 0-16,-2-2 0 0,-5-5 0 15,3-5 0-15,-2-7 0 0,4-7 0 16,2-7 0-16,10-7 0 0,5-14 0 16,7-10 0-16,9-9 0 0,9-4 0 15,11-1 0-15,7 3 0 16,15 6 0-16,5 2 0 0,3 5 0 15,-5-1 0-15,3 1 0 0,-15 8-737 16,-4-2-2024-16</inkml:trace>
  <inkml:trace contextRef="#ctx0" brushRef="#br1" timeOffset="52199.13">16522 8537 7083 0,'0'0'852'0,"0"0"-595"0,0 0-257 16,-37-34 0-16,23 34 0 0,-1 5 0 15,-1 7 0-15,1 2 0 16,5 3 0-16,-2 3 0 0,1-3 0 16,7 0 0-16,4-2 0 0,4-2 0 15,9-3 0-15,-1 0 0 0,5-6 0 16,-1-3 0-16,7-1 0 0,-5-3 0 16,-1-2 0-16,-3 2 0 0,-3-1 0 15,-3 1 0-15,-4 3 0 16,-4-1 0-16,4 1 0 0,-4 0 0 15,0 3 0-15,0 8 0 0,-4 5 0 16,-2 3 0-16,2 1 0 0,4-3 0 16,0-7 0-16,10-1-157 0,-4-4-895 15,5-3-1842-15</inkml:trace>
  <inkml:trace contextRef="#ctx0" brushRef="#br1" timeOffset="52491.58">16613 9140 5066 0,'-14'49'260'0,"6"-2"-64"0,-1-2 412 16,3-13-224-16,6-11-115 0,0-9 127 15,0-7 52-15,6-6-56 0,3-12-219 16,3-18-173-16,3-14 0 0,-3-15 0 16,-2-13 0-16,1-7 0 0,-3-13 0 15,2-8 0-15,3-3 0 16,7 6 0-16,11 12 0 0,7 16 0 15,3 17 0-15,-8 14 0 0,-2 10 0 16,-10 12 0-16,-5 8 0 0,-5 6 0 16,-5 3 0-16,-2 3 0 0,2 8 0 15,-2 13 0-15,0 5 0 16,-4 7 0-16,-8 1 0 0,0-3 0 16,-7 0 0-16,-5-2 0 0,-5 0 0 15,4-3 0-15,-6-4 0 0,5-6-953 16,5-9-440-16,3-5-4265 0</inkml:trace>
  <inkml:trace contextRef="#ctx0" brushRef="#br1" timeOffset="53408">17823 8499 5154 0,'0'0'936'16,"0"0"-167"-16,-11-38-221 0,5 25-164 15,2 0 17-15,-2 2-401 0,4 4 0 16,0 1 0-16,2 3 0 0,-2-1 0 16,2 0 0-16,-4 2 0 0,4 0 0 15,0 2 0-15,0-1 0 16,0 1 0-16,0 0 0 0,0-1 0 16,0 0 0-16,0 0 0 0,-3-2 0 15,-1 0 0-15,4 1 0 0,-4-1 0 16,4 1 0-16,-6-2 0 0,6 1 0 15,-4-2 0-15,-2-1 0 16,-5 1 0-16,-1 1 0 0,-3 4 0 16,-5 11 0-16,-1 9 0 0,5 12 0 15,-5 5 0-15,6 6 0 0,-1 2 0 16,6 0 0-16,7-1 0 0,3-4 0 16,3-6 0-16,13-9 0 0,9-8 0 15,8-8 0-15,6-9 0 16,5-5 0-16,3-9 0 0,-1-3 0 15,-7-1 0-15,-2 0-153 0,-14 6-1035 16,-5 0-3230-16</inkml:trace>
  <inkml:trace contextRef="#ctx0" brushRef="#br1" timeOffset="53741.94">18089 8460 5138 0,'0'0'2337'0,"-35"-25"-1620"16,12 20-717-16,7 7 0 0,-5 9 0 15,1 7 0-15,-1 4 0 0,6 8 0 16,3 0 0-16,4 2 0 0,8-3 0 16,2-2 0-16,10-3 0 0,7-5 0 15,-1-5 0-15,3-3 0 16,0-7 0-16,-5-3 0 0,1-4 0 15,-7-3 0-15,1-4 0 0,-3-1 0 16,-4 0 0-16,-2 1 0 0,-2 0 0 16,0 4 0-16,0 2 0 15,0 2 0-15,0 2 0 0,0 2 0 16,6 6 0-16,-2 8 0 0,3 1 0 16,3 1 0-16,0-3 0 0,1-4 0 15,3-3 0-15,3-3 0 0,3-5-809 16,-3 0 177-16,-1-4-1994 0</inkml:trace>
  <inkml:trace contextRef="#ctx0" brushRef="#br1" timeOffset="54069.17">18505 8396 7135 0,'0'0'1057'0,"0"0"-1057"15,-31-36 0-15,14 36 0 16,-3 4 0-16,-7 5 0 0,2 4 0 15,-2 2 0-15,0 1 0 0,2-1 0 16,7 0 0-16,3 0 0 0,5-1 0 16,4-1 0-16,6 2 0 0,4-1 0 15,4-1 0-15,13-3 0 16,0-1 0-16,5-2 0 0,5-1 0 16,-4 1 0-16,0 0 0 0,-8 2 0 15,-3 2 0-15,-9 2 0 0,-3 1 0 16,-4 2 0-16,-4 0 0 0,-3 0 0 15,-5 1 0-15,-3-2 0 16,-1 1 0-16,-3-3 0 0,-1 0 0 16,-3-4 0-16,6-6 0 0,1-3 0 15,5 0 0-15,3-2 0 0,6-5-709 16,2 1-600-16,6-5-295 0</inkml:trace>
  <inkml:trace contextRef="#ctx0" brushRef="#br1" timeOffset="54350.02">18509 8671 3057 0,'0'0'3646'0,"0"0"-2330"16,58-42-1143-16,-27 17-173 0,2-2 0 16,-2-2 0-16,2 0 0 0,-4-2 0 15,-2 0 0-15,-4 2 0 16,-9 0 0-16,-2 5 0 0,-9 5 0 16,-3 6 0-16,-9 9 0 0,-7 4 0 15,-5 14 0-15,-12 12 0 0,-2 8 0 16,-7 10 0-16,-1 5 0 15,10 2 0-15,8-1 0 0,11-4 0 16,14-6 0-16,16-7 0 0,13-6 0 16,13-6 0-16,7-8 0 0,9-6 0 15,8-5 0-15,0-3 0 0,-4-7 0 16,-4-3-189-16,-16 3-1167 0,-7-3-3219 0</inkml:trace>
  <inkml:trace contextRef="#ctx0" brushRef="#br1" timeOffset="58420.43">4457 13914 3069 0,'0'0'2525'0,"0"0"-1737"0,-4-47-379 0,-9 33 175 16,-1 1-284-16,-9 0-112 0,-8 1-4 15,-4 0-172-15,-4 3 8 0,-3-2-20 16,-5 4 12-16,-3 1-12 0,-4 1 4 16,1 4-4-16,-12 1 0 0,3 1-4 15,-4 5 0-15,0 3 4 16,0 2 4-16,-2 3 4 0,4 3-8 16,-4 6 0-16,-1 5-8 0,1 7 8 15,0 7 0-15,-4 6-16 16,7 5-20-16,1 2-128 0,9 3 16 15,7 2 84-15,9 3 4 0,8 2 8 16,10 4 20-16,11 1-244 0,6 0 56 16,8-3 104-16,12 1-24 0,5-4-4 15,14-2 19-15,11-4 9 16,11-5 92-16,10-4 12 0,11-8-4 16,7-7-16-16,8-6 32 0,2-9 4 15,6-9 12-15,1-5-4 0,1-5 68 16,-4-8-80-16,-10-9 8 0,-2-4 129 15,0-5 75-15,-13-8 8 0,5-3 196 16,-11-7-144-16,0-6-28 16,-10-3 29-16,-6-4-273 0,-9-4 0 15,-6-2 0-15,-8-8 0 0,-6-3 0 16,-9-7 0-16,-5-4 0 0,-9-1 0 16,-7 4 0-16,-9 4 0 0,-11 6 0 15,-4 7 0-15,-6 4 0 16,-5 8 0-16,-3 7 0 0,6 7 0 15,-7 8 0-15,3 8 0 0,-5 6 0 16,1 8 0-16,-1 3-149 0,9 5-1400 16,4-3-1252-16</inkml:trace>
  <inkml:trace contextRef="#ctx0" brushRef="#br1" timeOffset="59906">5176 14125 6150 0,'0'0'653'0,"0"0"319"16,0 0-555-16,0 0-417 0,0 0 0 16,-21 36 0-16,15 1 0 0,-4 4 0 15,6 0 0-15,0-8 0 0,2-2 0 16,2-3 0-16,0-5 0 0,0-9 0 15,2-3 0-15,-2-9 0 0,4-2 0 16,-4 0 0-16,4-10 0 0,2-11 0 16,4-6 0-16,5-5 0 15,-3-3 0-15,3 4 0 0,-5 1 0 16,0-1 0-16,3 6 0 0,-3 2 0 16,5 2 0-16,-3 6 0 0,5 0 0 15,1 4 0-15,3 1 0 16,0 4 0-16,-1 5 0 0,3 3 0 15,-9 7 0-15,-1 3 0 0,-3 3 0 16,-6 6 0-16,-2 2 0 0,-2 3 0 16,0-1 0-16,0 0 0 0,-2-4 0 15,2-2 0-15,0-4 0 16,0-5 0-16,2-4 0 0,2-1 0 16,1-3 0-16,1-1 0 0,4-1 0 15,-4 0 0-15,3-3 0 0,-3-7 0 16,4-3 0-16,-6-4 0 0,2-5 0 15,1 1 0-15,-3-1 0 0,2 5 0 16,-2 4 0-16,-2 5 0 0,2 5 0 16,-4 2 0-16,0 1 0 15,4 1 0-15,-1 9 0 0,1 5 0 16,0 5 0-16,2 2 0 0,-4 2 0 16,2 0 0-16,0-4 0 0,0-1 0 15,3-3 0-15,-3-1 0 16,2-1 0-16,0-4 0 0,-6-4-389 15,4-3-459-15,-4-3-925 0,2 0 324 16,3-7-484-16</inkml:trace>
  <inkml:trace contextRef="#ctx0" brushRef="#br1" timeOffset="60313.73">5792 14097 6679 0,'0'0'876'0,"0"0"-239"0,-43-27-637 0,22 24 0 15,0 3 0-15,-1 9 0 16,1 5 0-16,0 8 0 0,1 5 0 15,5 0 0-15,9 2 0 0,2-2 0 16,8-4 0-16,6-4 0 0,7-2 0 16,3-8 0-16,1-5 0 15,0-3 0-15,-1-2 0 0,-1-7 0 16,0-3 0-16,-7-5 0 0,-2 1 0 16,1 2 0-16,-3 3 0 0,-6 2 0 15,2 5 0-15,-4 1 0 0,0 2 0 16,0 1 0-16,2 8 0 0,2 10 0 15,1 1 0-15,-5 3 0 0,4-5 0 16,-2-7 0-16,2-1 0 0,0-6 0 16,2-1-153-16,5-3-771 15,-1 0-1753-15,2-6-1261 0</inkml:trace>
  <inkml:trace contextRef="#ctx0" brushRef="#br1" timeOffset="60651.38">6059 14114 6490 0,'0'0'1037'0,"0"0"-372"0,-42-34-665 16,28 24 0-16,2 1 0 15,-5 3 0-15,3 3 0 0,-3 4 0 16,3 7 0-16,-3 5 0 0,2 4 0 16,3 3 0-16,2 3 0 0,1-2 0 15,9 1 0-15,5-4 0 0,9-2 0 16,7-7 0-16,6-2 0 0,4-5 0 15,2-2 0-15,2 0 0 0,-6-2 0 16,-4 2 0-16,-5 0 0 0,-9 0 0 16,-9 2 0-16,0 0 0 15,-2 3 0-15,0 1 0 0,-9 3 0 16,-3 6 0-16,-7 2 0 0,-3 1 0 16,1-2 0-16,-4-3 0 0,3-3 0 15,1-1 0-15,4-3 0 16,3-3 0-16,8-2 0 0,-1 0 0 15,7-1-689-15,3-1-1056 0,1-1 132 16,8-8 29-16</inkml:trace>
  <inkml:trace contextRef="#ctx0" brushRef="#br1" timeOffset="60980.02">6334 14109 6054 0,'0'0'1293'16,"0"0"-541"-16,0 0-659 0,-33 0-93 15,22 1 0-15,5 1 0 0,-4-1 0 16,6 1 0-16,-3-2 0 0,3 0 0 16,2 1 0-16,0 0 0 15,0 1 0-15,-2 1 0 0,-2 3 0 16,0 0 0-16,1 0 0 0,-1 1 0 16,6 0 0-16,0 1 0 0,11 3 0 15,5-1 0-15,5 0 0 16,6 0 0-16,-5-2 0 0,-3 2 0 15,2-1 0-15,-9 2 0 0,2 0 0 16,-7 2 0-16,-7 1 0 0,0 0 0 16,-4-1 0-16,-7 1 0 15,-1 2 0-15,-5-1 0 0,-1 0 0 16,-5-1 0-16,-2-4 0 0,2-3 0 16,5-6 0-16,5-1 0 0,7-8-313 15,8-5-795-15,7 2-377 0,1-5-2585 0</inkml:trace>
  <inkml:trace contextRef="#ctx0" brushRef="#br1" timeOffset="61102.43">6478 14240 6823 0,'0'0'1188'0,"0"0"-1007"16,0 0-181-16,0 0 0 0,33 8 0 16,-12-7 0-16,0 0 0 0,2-1 0 15,-5-2-1453-15,-1-6-2997 0</inkml:trace>
  <inkml:trace contextRef="#ctx0" brushRef="#br1" timeOffset="61792.78">6972 14183 4550 0,'0'0'984'0,"0"0"-252"0,0 0 345 16,0 0-617-16,-20-42-132 15,9 30-267-15,-3 2-61 0,-3 5 0 16,1 5 0-16,-3 2 0 0,3 11 0 16,-1 7 0-16,1 7 0 0,-1 2 0 15,7 0 0-15,6-2 0 16,4-5 0-16,6-4 0 0,4-5 0 15,9-7 0-15,-1-4 0 0,3-4 0 16,4-6 0-16,-4-3 0 0,-5-1 0 16,-4 2 0-16,-3 0 0 15,-3 3 0-15,-2 2 0 0,2 3 0 16,-2-2 0-16,-2 3 0 0,3 1 0 16,-1 0 0-16,-2 5 0 0,6 2 0 15,-2 5 0-15,0 3 0 0,3 3 0 16,-1-2 0-16,-4 0 0 0,2-5 0 15,-2-3 0-15,-4-1 0 0,5-3-813 16,-3-3-208-16,2-2-451 0</inkml:trace>
  <inkml:trace contextRef="#ctx0" brushRef="#br1" timeOffset="61931.46">7173 14218 2613 0,'0'0'4082'0,"-25"43"-3174"0,15-21-412 15,8 0-403-15,-2-1-93 0,4-1 0 16,6-1 0-16,2-2 0 16,2-6 0-16,1-3 0 0,-1-6-229 0,-4-7-731 15,0-2-253-15,-1-7-3005 0</inkml:trace>
  <inkml:trace contextRef="#ctx0" brushRef="#br1" timeOffset="62056.88">7169 13756 3233 0,'0'0'1201'16,"0"0"-777"-16,0 0-140 0,0 0-276 15,0 0-8-15,-23 34-789 0</inkml:trace>
  <inkml:trace contextRef="#ctx0" brushRef="#br1" timeOffset="62273.37">7282 14430 4562 0,'0'0'1008'0,"11"-45"109"16,-5 14-385-16,-6 0-168 0,4 2-355 15,-2 3-209-15,2 3 0 0,0 9 0 16,-1 6 0-16,1 3 0 0,-2 4 0 15,8 0 0-15,9 1 0 0,8-2 0 16,-1 0-81-16,1-1-1896 0</inkml:trace>
  <inkml:trace contextRef="#ctx0" brushRef="#br1" timeOffset="62629.81">7551 14269 6555 0,'0'0'688'0,"37"-1"-156"16,-12 1-115-16,-4 2-417 0,6 4 0 16,0 0 0-16,-5 0 0 0,7-4 0 15,-2-2-1285-15,-10-1-620 16,3-6-1449-16</inkml:trace>
  <inkml:trace contextRef="#ctx0" brushRef="#br1" timeOffset="63266.18">7981 14195 5318 0,'0'0'652'0,"-10"48"-580"15,6-16 152-15,2-1 129 16,0 0-273-16,-1 0-48 0,-1-3-12 16,2-2-12-16,2-7-8 0,0-5 0 15,0-4 0-15,0-7-4 0,0-3 4 16,2 0-20-16,5-9 20 0,3-14 140 15,4-8 36-15,-3-4-80 0,5-2 12 16,1 5-92-16,-3 5 0 0,1 4 8 16,-3 9-24-16,-2 7 0 15,1 7-8-15,-5 6-28 0,2 6 28 16,-2 6-8-16,5 4 20 0,-7-1-4 16,6 0 0-16,-4-4-4 0,5-1 4 15,-5-7 4-15,-2-3-4 16,2-2 0-16,-6-3 12 0,4-1 0 15,3-2 16-15,-1-7 480 0,2-6-156 16,5-10-319-16,1-3-33 0,-2 0 0 16,3 6 0-16,-5 8 0 15,-4 6 0-15,3 5 0 0,-9 4 0 16,6 12 0-16,-4 13 0 0,2 5 0 16,0 3 0-16,-4 0 0 0,6-7 0 15,-1-3 0-15,1-5 0 0,4-4 0 16,5-4 0-16,1-7-357 0,-6-1-1968 15,1-3-944-15</inkml:trace>
  <inkml:trace contextRef="#ctx0" brushRef="#br1" timeOffset="63555.99">8475 14224 6775 0,'0'0'968'0,"-27"-44"-616"0,13 29-255 0,4 9-97 16,-5 6 0-16,3 5 0 0,1 12 0 15,1 7 0-15,-4 3 0 0,7 3 0 16,-3 1 0-16,6-3 0 0,4-2 0 16,4-3 0-16,6-7 0 15,5-5 0-15,1-6 0 0,5-6 0 16,0-9 0-16,-5-4 0 0,1-3 0 16,-3 2 0-16,-3 2 0 0,-5 3 0 15,-6 3 0-15,0 4 0 0,0 1 0 16,0 2 0-16,0 2 0 0,-6 7 0 15,1 9 0-15,-1 2 0 0,6 1 0 16,0-4 0-16,6-7 0 0,1-2 0 16,3-6 0-16,0-2-13 15,5 0-1163-15,-5-2-117 0,0-4-424 0</inkml:trace>
  <inkml:trace contextRef="#ctx0" brushRef="#br1" timeOffset="63916.85">8717 14184 3205 0,'0'0'2781'0,"0"0"-2056"0,-41-24 291 15,26 21-551-15,-1 1-465 0,-1 2 0 16,-4 3 0-16,-1 3 0 0,1 3 0 16,2 2 0-16,3 3 0 0,4 2 0 15,1 2 0-15,7 1 0 0,4 2 0 16,4-3 0-16,7-1 0 0,5-2 0 15,5-3 0-15,1-1 0 0,5-4 0 16,2-2 0-16,-6-3 0 0,2 3 0 16,-4-4 0-16,-5 2 0 15,-10-1 0-15,0 0 0 0,-1 1 0 16,-5-1 0-16,0 3 0 0,0 2 0 16,-11 1 0-16,-1 4 0 0,-7 1 0 15,-1-1 0-15,-3 0 0 16,-2 0 0-16,2-2 0 0,3-1 0 15,-1-1 0-15,6-5-97 0,9 0-531 16,0-3-128-16,6 0-889 0,2-5-4 16,13-8-84-16</inkml:trace>
  <inkml:trace contextRef="#ctx0" brushRef="#br1" timeOffset="64223.76">9037 14155 2989 0,'0'0'3245'15,"0"0"-2292"-15,-45-13-305 0,28 10-291 16,-3 0-357-16,3 3 0 0,-10 3 0 16,0 2 0-16,3 4 0 15,1 0 0-15,8 1 0 0,5-2 0 16,6 3 0-16,4-2 0 0,0-1 0 16,10 2 0-16,5-3 0 0,5 0 0 15,7 0 0-15,4-2 0 16,0 1 0-16,2 0 0 0,3 1 0 15,-3 4 0-15,-9-1 0 0,-7 3 0 16,0 2 0-16,-11-1 0 0,-2 3 0 16,-4-2 0-16,-10 3 0 15,-1-2 0-15,-1 1 0 0,-7 1 0 16,-4-2 0-16,-3 2 0 0,-5-4 0 16,6-3-425-16,-6-5-1076 0</inkml:trace>
  <inkml:trace contextRef="#ctx0" brushRef="#br1" timeOffset="64843.05">5182 14988 3053 0,'0'0'1805'0,"-10"53"-1381"16,8-25-72-16,2-3 296 15,0-5-303-15,6-2-125 0,-4-6 40 16,2-5-180-16,0-3-24 0,-4-4 8 16,0 0-24-16,2-4 120 0,-4-9 364 15,-4-6-363-15,-2-6-161 0,-2-2 0 16,-1 0 0-16,5-2 0 0,0 0 0 15,6-3 0-15,2-3 0 0,8 3 0 16,7 3 0-16,6 3 0 16,-1 7 0-16,5 7 0 0,-2 4 0 15,2 8 0-15,-7 0 0 0,1 9 0 16,-4 0-285-16,-7 1-691 0,-4 1-429 0</inkml:trace>
  <inkml:trace contextRef="#ctx0" brushRef="#br1" timeOffset="65245.7">5470 15011 5758 0,'0'0'941'15,"0"0"131"-15,0 0-651 0,0 0-421 16,0 0 0-16,0 0 0 0,0 0 0 16,37-39 0-16,-21 25 0 0,1-4 0 15,4-2 0-15,-5 1 0 16,3-2 0-16,-9 3 0 0,-4 4 0 15,-6 4 0-15,-4 6 0 0,-12 4 0 16,-7 5 0-16,-8 10 0 0,0 5 0 16,-6 8 0-16,1 4 0 15,3 4 0-15,7 2 0 0,7-3 0 16,9 0 0-16,10-6 0 0,10 0-257 16,11-7-463-16,10-5 31 0,12-10-251 15,7-7 608-15,-7-6 76 0,-2-7-1457 0</inkml:trace>
  <inkml:trace contextRef="#ctx0" brushRef="#br1" timeOffset="65572.98">5860 14843 5810 0,'0'0'801'16,"-33"-36"195"-16,17 19-500 15,1 7-407-15,-1 5-89 0,1 5 0 16,1 4 0-16,-3 6 0 0,1 7 0 15,-7 2 0-15,8 4 0 0,1-1 0 16,4 2 0-16,8-2 0 0,2-1 0 16,10-4 0-16,6-2 0 0,5-4 0 15,6-1 0-15,4-5 0 16,0-2 0-16,0 1 0 0,2-2 0 16,-6 2 0-16,-2 0 0 0,-9 1 0 15,-5 3 0-15,-7 3 0 0,-4 2 0 16,-4 4 0-16,-7 1 0 0,-5-2 0 15,-5 2 0-15,-6-3 0 0,-2-3 0 16,0-1 0-16,0-5 0 16,3-6 0-16,3-1 0 0,4-5 0 15,3-6-2846-15</inkml:trace>
  <inkml:trace contextRef="#ctx0" brushRef="#br1" timeOffset="66208.5">6197 14896 3509 0,'0'0'2497'0,"0"0"-1808"0,0 0 179 0,-12-46-252 15,4 31-603-15,-1 3-13 0,-1 1 0 16,-5 3 0-16,5 2 0 0,0 2 0 16,6 3 0-16,2 1 0 15,-3 4 0-15,3 3 0 0,2 3 0 16,-4 5 0-16,4 0 0 0,0 2 0 16,0-1 0-16,-4 7 0 0,2-1 0 15,-2 3 0-15,4-1 0 0,0-4 0 16,0-2 0-16,4-7 0 0,-2-4 0 15,6 0 0-15,1-4 0 0,5 1 0 16,3-2 0-16,1-2 0 16,-1 0 0-16,-1 0 0 0,5 0 0 15,0-2 0-15,-5 0 0 0,1-3 0 16,-3-3 0-16,-1-1 0 0,1-4 0 16,-6 0 0-16,1-2 0 0,-5-2 0 15,0-1 0-15,-4 1 0 16,0-2 0-16,0 0 0 0,-4-1 0 15,0-1 0-15,-3 1 0 0,1 0 0 16,-4 2 0-16,-5 8 0 16,3 5 0-16,-7 5 0 0,3 6 0 15,-1 4 0-15,7 4 0 0,0-4-549 16,3-4-652-16,7-5-587 0</inkml:trace>
  <inkml:trace contextRef="#ctx0" brushRef="#br1" timeOffset="66789.86">6478 14863 3289 0,'0'0'872'0,"0"0"-271"0,0 0 327 0,0 0-172 15,13 45-187-15,-7-16 319 0,-4 0-599 16,-2 0-289-16,0-6 0 0,0 0 0 15,0-8 0-15,0-5 0 0,0-4 0 16,0-5 0-16,2 0 0 0,2-2 0 16,0-10 0-16,3-15 0 15,3-7 0-15,-4-7 0 0,0 2 0 16,3 5 0-16,-3 3 0 0,4 5 0 16,0 8 0-16,-3 9 0 0,3 7 0 15,0 8 0-15,1 12 0 0,-1 12 0 16,0 6 0-16,1 3 0 0,-1-2 0 15,-4-4 0-15,5-4 0 0,-1-5 0 16,2-6 0-16,3-6-61 16,-1-6-1463-16,-8-5-601 0,5-4-1945 0</inkml:trace>
  <inkml:trace contextRef="#ctx0" brushRef="#br1" timeOffset="67336.11">6915 14852 6955 0,'0'0'824'0,"-31"-35"-411"0,14 20-413 16,-4 7 0-16,1 6 0 0,-5 3 0 16,4 9 0-16,0 9 0 15,3 7 0-15,3 3 0 0,1 7 0 16,8-2 0-16,4-3 0 0,4-4 0 16,8-5 0-16,7-4 0 0,1-8 0 15,5-5 0-15,2-5 0 0,-5-8 0 16,3-8 0-16,-2-3 0 0,-7-1 0 15,-1-4 0-15,-3 4 0 0,0-1 0 16,-5 1 0-16,-3 5 0 16,2 5 0-16,-4 4 0 0,0 2 0 15,0 4 0-15,0 0 0 0,6 3 0 16,2 6 0-16,-2 3 0 0,5 1 0 16,-1 0 0-16,-4 0 0 0,-6-2 0 15,4 1 0-15,-4 1 0 16,0 2 0-16,0-1 0 0,-4-1 0 15,4-4 0-15,0-3 0 0,0-4 0 16,0-1 0-16,4-1 0 16,3-1 0-16,7-10 0 0,3-1 0 15,-5-3 0-15,-2 0 0 0,-1 0 0 16,-3 1 0-16,0 0 0 0,-2-3 0 16,0 2 0-16,-2 0 0 0,2 0 0 15,-4 6 0-15,0 2 0 0,0 3 0 16,0 4 0-16,0 0 0 0,3 4 0 15,1 11 0-15,4 10 0 0,-2 5 0 16,4 2 0-16,1-3 0 16,-1-5 0-16,-4-1 0 0,5-4 0 15,-7-4 0-15,2-4 0 0,-4-3 0 16,2-5 0-16,-4 0 0 0,0-3-653 16,0 0-1724-16,4-11-408 0</inkml:trace>
  <inkml:trace contextRef="#ctx0" brushRef="#br1" timeOffset="67572.98">7378 14812 6811 0,'0'0'380'0,"0"0"460"0,-38-15-679 16,24 13-161-16,-3 4 0 0,1 6 0 16,-3 3 0-16,1 5 0 0,3 2 0 15,5 0 0-15,4 2 0 0,6 0 0 16,0 4 0-16,6-2 0 0,4 0 0 15,5-3 0-15,-3-3 0 0,2-2 0 16,3-2 0-16,-3-1 0 16,3-4 0-16,0-2-297 0,-3-5-531 15,-4 0-1393-15,1-5-48 0</inkml:trace>
  <inkml:trace contextRef="#ctx0" brushRef="#br1" timeOffset="67805.75">7440 14982 2981 0,'0'0'3646'0,"0"0"-3126"15,0 0 252-15,43 3-499 0,-22-6-273 16,-1-6 0-16,1-1 0 16,2-3 0-16,-3-4 0 0,1 2 0 0,-11-1 0 15,1 3 0-15,-7-2 0 16,-4-1 0-16,0 1 0 0,-10-3 0 16,-5 2 0-16,-1 4 0 0,-5 3 0 15,0 8 0-15,1 6 0 0,-3 10 0 16,2 8 0-16,3 9 0 0,1 4 0 15,5 3 0-15,7 0 0 0,5-3 0 16,5 0 0-16,7-5 0 16,13-5 0-16,2-5 0 0,0-4 0 15,4-4-441-15,-9-6-1400 0,3 0-704 0</inkml:trace>
  <inkml:trace contextRef="#ctx0" brushRef="#br1" timeOffset="73512.61">6633 8398 3829 0,'0'0'597'16,"0"0"-69"-16,0 0 312 0,0 0-336 15,0 0-83-15,-2-33 295 16,2 33-396-16,0 0-116 0,0 5-56 0,0 6-144 15,7 10 24-15,7 7 25 16,3 6-53-16,5 5 0 0,7 4 0 16,8 6 0-16,5 6 0 0,5 2 0 15,1 4 0-15,4 3 0 0,1 2 0 16,-5 5 0-16,3 5 0 0,-3 7 0 16,2 8 0-16,-5 8 0 0,3 4 0 15,-7 5 0-15,-4 6 0 16,0 5 0-16,-6 8 0 0,0 0 0 15,-8 1 0-15,2-2 0 0,-8-2 0 16,3-2 0-16,-5-3 0 0,-5-4 0 16,-4-5 0-16,-4-4 0 15,0-3 0-15,-2-10 0 0,0-7 0 16,0-12 0-16,0-11 0 0,2-11 0 16,3-7 0-16,-5-11 0 15,2-11 0-15,-2-11 0 0,0-6 0 16,0-6 0-16,0-11 0 0,-2-17-853 15,-3-15 48-15,-1 2-447 0,0-7-1958 0</inkml:trace>
  <inkml:trace contextRef="#ctx0" brushRef="#br1" timeOffset="74106.1">6526 8309 3833 0,'0'0'873'0,"0"0"-53"0,0 0 144 0,0 0-583 15,-19-32-45-15,17 32 208 0,2 0-336 16,0 4-100-16,0 10-24 15,0 15-84-15,-4 12 41 0,2 11-41 0,-2 5 0 16,-2 1 0-16,-5 2 0 16,-3-1 0-16,4-4 0 0,-3-6 0 15,1-5 0-15,3-11 0 0,-1-8-385 16,6-10-167-16,-2-11-8 0,6-4-1229 16,0-12-1125-16</inkml:trace>
  <inkml:trace contextRef="#ctx0" brushRef="#br1" timeOffset="74275.8">6586 8335 7043 0,'0'0'696'16,"45"4"-308"-16,-18-4-323 0,-2 0-65 15,2-1 0-15,4-5 0 0,6-4 0 16,6-7 0-16,3-6 0 0,-17 3-697 15,0-4-2280-15</inkml:trace>
  <inkml:trace contextRef="#ctx0" brushRef="#br1" timeOffset="75905.8">5986 5734 3957 0,'0'0'1129'0,"0"0"-433"0,0 0 24 16,0 0 113-16,0 0-477 0,0 0-160 16,0 0 109-16,9 59-305 0,-7-13 0 15,2 7 0-15,-4 2 0 16,-6 2 0-16,-3 3 0 0,-3 1 0 15,-2-1 0-15,-3-3 0 0,3-6 0 16,1-6 0-16,5-8 0 16,2-10 0-16,6-8 0 0,0-9 0 15,0-5 0-15,4-2 0 0,6 0 0 16,9-3 0-16,6-2 0 0,6-4 0 16,-5-2 0-16,5 0 0 0,-4 1 0 15,0 0 0-15,-2 2 0 0,-2 1 0 16,-3-2 0-16,1-1 0 0,0 0-157 15,-5-2-479-15,-1-1 0 0,-3 1-1237 16,-4 0-913-16</inkml:trace>
  <inkml:trace contextRef="#ctx0" brushRef="#br1" timeOffset="76382.25">6338 6194 7639 0,'0'0'553'16,"-31"-40"-553"-16,18 27 0 16,3 8 0-16,-4 5 0 0,1 7 0 15,-1 9 0-15,-3 9 0 0,3 4 0 16,3 3 0-16,5 2 0 0,2-4 0 16,4-2 0-16,10-6 0 0,5-5 0 15,-3-7 0-15,5-4 0 0,1-6 0 16,-5-3 0-16,1-6 0 0,-1-3 0 15,-3-3 0-15,-2 2 0 0,-2-1 0 16,-1 2 0-16,-3 3 0 16,2 4 0-16,0 2 0 0,-4 2 0 15,6 1 0-15,0 3 0 0,5 4 0 16,-1 5 0-16,4 2 0 0,3 1 0 16,-7 0 0-16,5-3-257 15,1-2-215-15,1-2-104 0,-3-2 416 16,5 0-29-16,0 0-247 0,-3 0 264 15,1-2 168-15,-3-1-16 0,-4 0 20 16,-3-2 0-16,-1 0 24 16,-2-1-16-16,2-1 148 0,-2-4 228 15,0-5-131-15,3-7 23 0,-7-6 364 16,-4-4-304-16,1-2-127 0,-5 1-209 16,6 0 0-16,-2 3 0 0,-2 3 0 15,6 5 0-15,-6 6 0 0,6 4 0 16,-2 1 0-16,2 3 0 0,0-4-633 15,0 2-1732-15,8-5-2541 0</inkml:trace>
  <inkml:trace contextRef="#ctx0" brushRef="#br1" timeOffset="77478.31">6915 6183 5798 0,'0'0'652'0,"0"0"-79"0,-48-41 247 0,23 32-564 0,-6 4-163 0,4 4-93 15,0 4 0-15,7 10 0 0,-1 6 0 16,5 5 0-16,-1 3 0 0,7 1 0 15,1 1 0-15,7-5 0 0,2-4 0 16,7-5 0-16,3-4 0 16,6-7 0-16,5-4 0 0,0-4 0 15,1-6 0-15,3-4 0 0,0-2 0 16,-4 2 0-16,2-1 0 0,-9 2 0 16,3 3 0-16,-7 4 0 15,0 5 0-15,1 3 0 0,1 8 0 16,-4 7 0-16,0 6 0 0,1 6 0 15,-5 3 0-15,2 5 0 0,-4 1 0 16,-2 1 0-16,-2 4 0 16,-8 0 0-16,-5-2 0 0,-7-1 0 15,-5-1 0-15,-4-3 0 0,-5-6 0 16,5-7 0-16,3-8 0 0,3-9 0 16,8-6 0-16,3-12 0 0,8-10 0 15,1-11 0-15,10-9 0 0,5-6 0 16,6-2 0-16,5 4 0 0,6 4-33 15,8 6-99-15,2 5 112 0,-4 4 8 16,3 4-8-16,-10 4 20 16,-3 6 0-16,-4 3 0 0,-3 2-28 15,-1 4-80-15,-3 0 72 0,-2 2 36 16,5-1 12-16,-5-1 8 0,3-1-16 16,1-1 200-16,-1-3-55 15,1-1-149-15,-4-4 0 0,1 0 0 16,-7-1 0-16,2 0 0 0,-4-1 0 15,-2 2 0-15,-2 1 0 0,-6-1 0 16,-5 3 0-16,-3 4 0 16,-5 4 0-16,0 3 0 0,-3 9 0 15,3 2 0-15,4 4 0 0,5 3 0 16,2 1 0-16,6 2 0 0,4 1 0 16,4 0 0-16,8-5 0 0,5-1 0 15,7 0 0-15,1-4 0 0,2-3 0 16,0-2 0-16,-2-4 0 0,2-3 0 15,0-3 0-15,-7-4 0 0,1-2 0 16,-9 0 0-16,-3-3 0 16,-3-1 0-16,-6-1 0 0,0-1 0 15,0-2 0-15,0-1 0 0,-4 3 0 16,2-2 0-16,2 3 0 0,0-2 0 16,2-1 0-16,2 3-73 15,0-3-2240-15</inkml:trace>
  <inkml:trace contextRef="#ctx0" brushRef="#br1" timeOffset="78269.63">7967 6164 3237 0,'0'0'900'0,"0"0"-207"0,-4-42 571 15,-5 29-695-15,-5 0-145 0,-7 3 272 16,0 1-432-16,-1 3-119 16,-3 6-145-16,2 3 0 0,3 7 0 15,1 6 0-15,2 4 0 0,5 2 0 16,4 2 0-16,6-2 0 0,2-1 0 16,0-5 0-16,10-3 0 15,2-7 0-15,5-4 0 0,2-2 0 16,3-8 0-16,3-4 0 0,-4-3 0 15,-5-1 0-15,1 1 0 0,-7 1 0 16,-4 4 0-16,-2 6 0 16,-4 1 0-16,0 2 0 0,0 1 0 15,5 1 0-15,-3 8 0 0,2 8 0 16,2 6 0-16,4 4 0 0,-1 0 0 16,3 0 0-16,-6 1 0 0,2 3 0 15,-8 4 0-15,0 2 0 0,-4 2 0 16,-12 4 0-16,-5 0 0 0,-6-1 0 15,-2-3 0-15,2-2 0 0,1-6 0 16,-1-5 0-16,0-6 0 16,6-6 0-16,1-5 0 0,-1-8 0 15,8-6 0-15,3-10 0 0,2-8 0 16,6-3 0-16,2-2 0 16,6-1 0-16,6 0 0 0,7-3 0 15,8-3 0-15,4 0 0 0,6-1 0 16,0-2 0-16,-2-1-1209 0,-6 8-348 15,0 2-1008-15</inkml:trace>
  <inkml:trace contextRef="#ctx0" brushRef="#br1" timeOffset="78548.23">8161 6083 5430 0,'0'0'1421'0,"0"0"-693"0,0 0-115 16,-27-38-613-16,17 34 0 0,-1 4 0 15,-5 6 0-15,-1 7 0 0,-3 8 0 16,1 4 0-16,3 5 0 0,3 1 0 15,-1 0 0-15,7-4 0 0,7-5 0 16,0-4 0-16,11-4 0 16,5-7 0-16,1-5 0 0,8-3 0 15,-3-9 0-15,5-3 0 0,-6-4 0 16,0 1 0-16,-7 2 0 0,-4 3 0 16,-3 4 0-16,-3 4 0 15,-4 3 0-15,0 0 0 0,0 0 0 16,0 1 0-16,-4 5 0 0,0 6 0 15,1 5 0-15,3 1 0 0,7 3-13 16,-1-3-711-16,2-3-753 16,-2-3 41-16,-2 0-401 0</inkml:trace>
  <inkml:trace contextRef="#ctx0" brushRef="#br1" timeOffset="78903.46">8271 6876 6607 0,'0'0'912'0,"0"0"-436"0,0 0-279 16,0 0-197-16,0 0 0 0,0 0 0 16,-17-56 0-16,9 6 0 15,2-9 0-15,1-10 0 0,5 0 0 16,0-7 0-16,9-4 0 0,1-1 0 15,7 3 0-15,3 10 0 0,7 11 0 16,-4 10 0-16,6 11 0 0,-2 7 0 16,-5 10 0-16,-1 9 0 15,-6 7 0-15,-5 3 0 0,0 8 0 16,-8 6 0-16,2 6 0 0,-8 5 0 16,-8 3 0-16,-5 3 0 0,-3 3 0 15,-7 2 0-15,-2 1 0 0,0-4 0 16,8-4 0-16,1-7-565 0,9-10-1292 15,1-8-856-15</inkml:trace>
  <inkml:trace contextRef="#ctx0" brushRef="#br1" timeOffset="79334.09">8895 5991 5278 0,'0'0'536'0,"0"0"241"0,0 0 195 0,0 0-484 16,0 0-347-16,39-15-141 0,-8 12 0 15,6-2 0-15,5 1 0 0,-7-2 0 16,4 0 0-16,-4-1 0 0,-2 0 0 16,-4 1 0-16,-10 1 0 15,-5 2 0-15,-8 3-641 0,-1 0-1732 16,-5 3-176-16</inkml:trace>
  <inkml:trace contextRef="#ctx0" brushRef="#br1" timeOffset="79504.37">8928 6188 4594 0,'0'0'2029'0,"0"0"-1433"0,0 0 136 15,0 0-491-15,0 0-241 0,35-7 0 16,-8 0 0-16,0-1 0 0,0-3 0 16,0 1 0-16,4-4 0 15,0-4 0-15,4-5 0 0,-13 5-401 16,3-3-1364-16</inkml:trace>
  <inkml:trace contextRef="#ctx0" brushRef="#br1" timeOffset="80213">9637 5516 5902 0,'0'0'324'0,"0"0"565"0,0 0-677 16,-17 50-76-16,9-8 172 0,2 7-120 15,6 5 45-15,0-1-233 0,-2 4 0 16,-2 0 0-16,0 0 0 0,-3-4 0 16,3-5 0-16,2-9 0 15,-2-7 0-15,4-10 0 0,0-8 0 16,0-7 0-16,0-5 0 0,4-2 0 16,2-9 0-16,9-12 0 0,3-16 0 15,7-9 0-15,2-2 0 0,-2 4 0 16,-4 13 0-16,-5 12 0 0,1 7 0 15,-11 11 0-15,-2 1 0 0,0 3 0 16,2 6 0-16,1 6 0 0,-3 10 0 16,0 5 0-16,-4-1 0 15,0-1 0-15,0-6 0 0,-4 0 0 16,4-2 0-16,0-4-221 0,0-5-591 16,4-5-1385-16,2-5-76 0</inkml:trace>
  <inkml:trace contextRef="#ctx0" brushRef="#br1" timeOffset="80384.37">9953 5923 7175 0,'0'0'1017'15,"-16"36"-1017"-15,5-12 0 0,5 0 0 16,0 0 0-16,2-5 0 0,0-3 0 16,4-5 0-16,4-4 0 0,0-3 0 15,2-3-73-15,0-1-823 0,-2 0-981 16,3-6-140-16</inkml:trace>
  <inkml:trace contextRef="#ctx0" brushRef="#br1" timeOffset="80491.47">10011 5661 5386 0,'-2'-45'1481'0,"2"8"-905"0,0 10-224 16,-4 17-312-16,4 9-40 0,0 1-32 16,-6 12-800-16,2-1-253 0,4 9-548 15</inkml:trace>
  <inkml:trace contextRef="#ctx0" brushRef="#br1" timeOffset="80908.2">10210 5996 5590 0,'0'0'2113'16,"-38"-32"-1729"-16,11 15-279 0,3 6-105 15,-3 3 0-15,0 5 0 0,2 3 0 16,9 9 0-16,-1 1 0 0,7 6 0 15,6-1 0-15,4 2 0 0,0-2 0 16,10-4 0-16,4-3 0 0,3-4 0 16,-1-4 0-16,5-2 0 15,0-6 0-15,-5-1 0 0,1-2 0 16,-3 4 0-16,-3 3 0 0,-5 1 0 16,-2 3 0-16,0 1 0 0,-2 8 0 15,6 12 0-15,-5 6 0 16,1 7 0-16,-4 6 0 0,0 2 0 15,0 4 0-15,-4 0 0 0,-3 4 0 16,1-1 0-16,-4-1 0 16,-5 2 0-16,-5-6 0 0,-3-4 0 15,-8-3 0-15,0-8 0 0,0-7 0 16,-2-7 0-16,4-8 0 0,6-7 0 16,7-6 0-16,5-9 0 0,1-7 0 15,6-8 0-15,4-6 0 0,10-5 0 16,5-5 0-16,11-3 0 0,5-2-177 15,3 0-295-15,7-3-108 0,-14 11-1297 16,4 1-676-16</inkml:trace>
  <inkml:trace contextRef="#ctx0" brushRef="#br1" timeOffset="81257.11">10315 5614 2357 0,'0'0'3025'0,"0"0"-2457"0,0 0-64 0,4 52 429 15,-2-16-557-15,-2 7-84 0,-2 4-155 16,-2 0-137-16,-2 1 0 0,-5-1 0 16,5-5 0-16,2-4 0 0,-2-7 0 15,6-6 0-15,0-6 0 0,0-8 0 16,2-6 0-16,2-3 0 0,2-5 0 15,5-12 0-15,9-13 0 0,-3-5 0 16,3-1 0-16,-3 4 0 0,-7 12 0 16,-1 7 0-16,-9 5 0 15,0 6 0-15,0 6 0 0,0 8 0 16,-5 11 0-16,-1 5 0 0,6 2 0 16,0-8 0-16,2-5 0 15,7-4 0-15,1-3 0 0,-4-3 0 16,4-2-261-16,1-5-807 0,-1-2 47 15,-4 0-87-15,-2-4-2406 0</inkml:trace>
  <inkml:trace contextRef="#ctx0" brushRef="#br1" timeOffset="81621.6">10524 6053 4257 0,'0'0'1469'0,"0"0"-669"0,27-33 389 16,-17 16-773-16,-4 0-355 0,-2 2-61 15,-4 0 0-15,0-1 0 0,-4-1 0 16,-2 3 0-16,0 3 0 0,-3 5 0 15,3 6 0-15,-8 10 0 0,1 6 0 16,-1 9 0-16,-3 4 0 0,11 1 0 16,-2-1 0-16,8-3-161 15,4-4-227-15,6-1 32 0,11-7 124 16,0-3-32-16,-1-2 248 0,7-4 16 16,-6-2 0-16,2-2 0 15,-3-1-80-15,-5 0-44 0,-5 0-85 16,-4 0 5-16,-6 0 16 0,0 0 188 15,0 2 24-15,0-1 681 0,0 1-193 16,0-2 12-16,-4 0-67 16,4-2-457-16,-2-8 0 0,2-8 0 15,2-5 0-15,2-5 0 0,7-1 0 16,-5 2 0-16,4 2 0 0,1-1 0 16,3 2 0-16,-4-1 0 0,7-2-921 15,-11 4-804-15,4 0-1857 0</inkml:trace>
  <inkml:trace contextRef="#ctx0" brushRef="#br1" timeOffset="82071.36">11359 5595 4370 0,'0'0'2453'0,"0"0"-1677"0,0 0-436 0,0 0-87 16,0 0-253-16,0 0 0 0,0 0 0 16,0 0 0-16,2 54 0 0,2-10 0 15,0 8 0-15,2-2 0 16,-2-2 0-16,-1 1 0 0,1-2 0 15,-4-1 0-15,0-8 0 0,0-4 0 16,0-6 0-16,0-9 0 16,0-6 0-16,6-6 0 0,-6-6-1481 15,0-1-476-15,0-11-1225 0</inkml:trace>
  <inkml:trace contextRef="#ctx0" brushRef="#br1" timeOffset="82255.91">11028 5594 6735 0,'0'0'932'16,"0"0"-407"-16,0 0-525 0,0 0 0 15,43 4 0-15,-7-11 0 0,7-5 0 16,5-2 0-16,-1-3 0 0,5 2 0 16,2 1 0-16,-3 2 0 0,1 1 0 15,-11 4 0-15,-14 2-129 16,-6-1-1816-16</inkml:trace>
  <inkml:trace contextRef="#ctx0" brushRef="#br1" timeOffset="82521.49">11654 5504 6963 0,'0'0'1212'0,"0"0"-1195"0,0 0-17 16,0 0 0-16,-10 51 0 0,0-12 0 15,-1 9 0-15,-1 3 0 0,-2 1 0 16,1-1 0-16,3-1 0 0,-1-3 0 16,1-2 0-16,6-4 0 15,0-8 0-15,4-6 0 0,4-6 0 16,6-4 0-16,7-4 0 0,8-4 0 16,8-4 0-16,12-5 0 15,9-4 0-15,4-6 0 0,4-5 0 16,2-4 0-16,-10-1 0 0,-3-3 0 15,-20 6 0-15,-4-2-1658 0</inkml:trace>
  <inkml:trace contextRef="#ctx0" brushRef="#br2" timeOffset="102157.69">4624 10203 4081 0,'0'0'677'0,"0"0"-253"16,0 0-124-16,-21-45 8 0,15 36 24 15,2 3-196-15,4 0-8 0,0 1 177 16,0-1-101-16,0-1-24 0,2 0 176 16,-2 2-64-16,0-2 36 15,0 1-187-15,-2 0-141 0,-2-1 0 16,-8-1 0-16,-5-3 0 0,-6 2 0 15,-4-2 0-15,-1 4 0 0,-1 0 0 16,-4 1 0-16,6 1 0 0,-4 2 0 16,2-2 0-16,0-1 0 15,2-1 0-15,0 0 0 0,2-2 0 16,-6 1 0-16,4 0 0 0,-4 0 0 16,4 0 0-16,1 4 0 0,-1 0 0 15,-2 3 0-15,0 1 0 0,0 1 0 16,-2 5 0-16,2-1 0 15,4 2 0-15,2-1 0 0,3-1 0 16,1 0 0-16,1-1 0 0,3 3 0 16,-6-1 0-16,5 2 0 0,-3 3 0 15,3 2 0-15,-5 4 0 0,-2 3 0 16,3 2 0-16,-7 4 0 0,2 3 0 16,-2 2 0-16,2 1 0 15,3 1 0-15,1 0 0 0,-2-1 0 16,9 0 0-16,-3 1 0 0,3 1 0 15,1-2 0-15,5 0 0 0,-4 0 0 16,1 0 0-16,1 0 0 0,0-3 0 16,1 2 0-16,3 1 0 0,0 0 0 15,2 0 0-15,-2 2 0 16,1 2 0-16,1-2 0 0,2 3 0 16,2-1 0-16,-4 0 0 0,2 0 0 15,2 2 0-15,0-3 0 16,0-1 0-16,2 0 0 0,2-1 0 15,-4-1 0-15,4 0 0 0,3 1 0 16,-7 2 0-16,0 0 0 0,4-1 0 16,-2 2 0-16,2 0 0 0,-2-2 0 15,2 2 0-15,0-2 0 0,7-1 0 16,-3-1 0-16,2-1 0 0,3-2 0 16,-1 0 0-16,-2 1 0 15,3-3 0-15,-1 2 0 0,-2-1 0 16,-1 2 0-16,-1-1 0 0,-2 2 0 15,2 0 0-15,-1-1 0 0,-1-2 0 16,0-1 0-16,2-2 0 16,1-1 0-16,-1 0 0 0,-2-1 0 15,4 1 0-15,1 0 0 0,-1-1 0 16,0 1 0-16,1-1 0 16,3-1 0-16,-1 1 0 0,1-3 0 15,-2 0 0-15,3-2 0 0,-5 0 0 16,3-3 0-16,1-2 0 0,-4-1 0 15,3-3 0-15,1 0 0 0,3-1 0 16,1 0 0-16,3 1 0 0,2 0 0 16,2 2 0-16,2-3 0 0,-1-1 0 15,5-1 0-15,0-1 0 0,7-3 0 16,-1-2 0-16,4-5 0 16,1-2 0-16,-3-1 0 0,2-3 0 15,1-3 0-15,1 0 0 0,-2-4 0 16,1-3 0-16,-3-3 0 0,2-2 0 15,5-5 0-15,-9 0 0 0,-2-1 0 16,0 0 0-16,-4-1 0 16,-2-3 0-16,0-3 0 0,-2-2 0 15,2-5 0-15,2-4 0 0,-4-4 0 16,0 0 0-16,-5-3 0 0,1-2 0 16,0-3 0-16,-9-5 0 15,3-2 0-15,-3-5 0 0,3 0 0 16,-1-1 0-16,-3-1 0 0,1 3 0 15,1 2 0-15,-5 2 0 0,-2 5 0 16,1 0 0-16,-7 2 0 0,2 1 0 16,-4-7 0-16,0-1 0 0,-6-3 0 15,-5 1 0-15,-5-1 0 0,-5 3 0 16,-10 5 0-16,-4 4 0 0,2 12 0 16,-4 4 0-16,2 7 0 15,6 8 0-15,8 3 0 0,2 4 0 16,7 6 0-16,-5 3 0 0,3 4 0 15,-3 8 0-15,3 1-981 0,-3 6-2273 0</inkml:trace>
  <inkml:trace contextRef="#ctx0" brushRef="#br2" timeOffset="106958.68">2615 9518 2160 0,'0'0'1777'0,"0"0"92"0,0 0-1064 16,0 0-185-16,0 0 160 0,0 0-599 15,-6-32-181-15,6 16 0 16,8-4 0-16,4-1 0 0,7 0 0 16,2 2 0-16,3 2 0 0,5 6 0 15,-2 4 0-15,4 7 0 0,-4 4 0 16,-4 8 0-16,0 4 0 0,-7 6 0 16,-3 5 0-16,-7 3 0 0,-2 3 0 15,0 2 0-15,-4 4 0 0,0 1 0 16,2 0 0-16,0-2 0 0,4-1 0 15,-4-5 0-15,7-6 0 16,-7-5 0-16,8-4 0 0,0-4 0 16,1-3 0-16,-1-2 0 0,5-4-237 15,-9 1-531-15,0-1-69 0,-2-3-299 16,-2 0-2122-16</inkml:trace>
  <inkml:trace contextRef="#ctx0" brushRef="#br2" timeOffset="107281.62">2865 9564 5166 0,'0'0'1016'16,"0"0"-343"-16,0 0 395 0,0 0-799 16,0 0-269-16,0 0 0 0,-37 28 0 15,16 1 0-15,5 3 0 0,5-3 0 16,-3 0 0-16,8 0 0 15,-5 0 0-15,3 0 0 0,2-5-557 16,4-7-564-16,-7-5-459 0</inkml:trace>
  <inkml:trace contextRef="#ctx0" brushRef="#br2" timeOffset="107548.46">2460 10049 5198 0,'0'0'1324'0,"0"0"-651"16,58-12 183-16,-17 9-715 0,7 2-141 15,-5-1 0-15,9 2 0 0,-5 3 0 16,5-1 0-16,-2-2 0 15,-3 0 0-15,1 0 0 0,-7-3 0 16,-4-1 0-16,-8 1 0 0,-10 3-1189 16,-7 0-1364-16</inkml:trace>
  <inkml:trace contextRef="#ctx0" brushRef="#br2" timeOffset="107954.68">2687 10260 4402 0,'0'0'1220'16,"0"0"-560"-16,0 0-51 0,0 0 75 16,0 0-356-16,42 19-39 0,-32-3-289 15,0 0 0-15,1 2 0 0,-11 1 0 16,0 2 0-16,-5 4 0 0,-5 4 0 16,2-1 0-16,-5 4 0 0,1-3 0 15,2-3 0-15,-1-4 0 0,1-6 0 16,6-7 0-16,0-2 0 15,4-5 0-15,0 0 0 0,2-1 0 16,4-1 0-16,-2-1 0 0,9-6 0 16,5-5 0-16,1-2-329 0,6-3-451 15,-13 5-1005-15,-2 2-264 0</inkml:trace>
  <inkml:trace contextRef="#ctx0" brushRef="#br2" timeOffset="108139.77">2774 10355 7335 0,'0'0'857'16,"-31"50"-857"-16,17-17 0 0,-1 4 0 16,5 3 0-16,2 5 0 0,5-2 0 15,3-3 0-15,9-4 0 16,5-10 0-16,5-8 0 0,-1-9 0 15,-1-9-2518-15</inkml:trace>
  <inkml:trace contextRef="#ctx0" brushRef="#br2" timeOffset="109274.64">2493 10283 1720 0,'0'0'1141'0,"0"0"-13"16,0 0-483-16,0 0-45 0,0 0 244 15,0 0-355-15,-33 5-61 0,27-1 284 16,2 5-336-16,4 5-267 15,0 6-109-15,0 5 0 0,0 0 0 16,4 1 0-16,2-4 0 0,-6 2 0 16,2 1 0-16,-2 0 0 0,2-4 0 15,0-2 0-15,2-5 0 16,-2-6 0-16,7-2 0 0,1-5 0 16,6-1 0-16,7-6 0 0,2-5 0 15,0-2 0-15,2 2 0 16,-5 3 0-16,-1 2-253 0,-6 4-1087 15,-5-1-5-15,-2 2-600 0</inkml:trace>
  <inkml:trace contextRef="#ctx0" brushRef="#br2" timeOffset="109616.5">2654 10260 5706 0,'0'0'808'0,"0"0"-383"0,0 54 7 0,0-19-104 0,0 8 112 16,2-3-387-16,7 2-53 0,-5-1 0 15,2 1 0-15,0-3 0 0,0 0 0 16,-2-2 0-16,-2-3 0 0,1-3 0 16,-3-4 0-16,2-9 0 0,-2-7-937 15,4-8-1772-15</inkml:trace>
  <inkml:trace contextRef="#ctx0" brushRef="#br2" timeOffset="110864.24">3502 9636 5098 0,'0'0'372'0,"-6"43"-124"15,6-18 200-15,6-1-328 0,0 0-24 16,2-2-28-16,-2-2-64 16,3-2 0-16,-3-5 0 0,-4-5 4 15,0-2-8-15,0-4 0 0,2-1 16 16,-4-1-16-16,0-11 233 15,-8-8 55-15,6-7-152 0,-8-4 68 16,3-2-84-16,3 0-4 0,-2 1 112 16,6 1-152-16,6 0-4 0,0 3 44 15,5 4-112-15,3 5 20 0,-3 4-24 16,5 5 0-16,-1-1-24 0,1 4-272 16,1 2-136-16,3 1-64 0,-9 2-1009 15,-1 1-1068-15</inkml:trace>
  <inkml:trace contextRef="#ctx0" brushRef="#br2" timeOffset="111142.81">3727 9644 5254 0,'0'0'1092'0,"0"0"-239"0,0-36-261 15,4 29-236-15,-4 0-311 0,0 3-45 16,0-1 0-16,0-4 0 15,2 0 0-15,0-2 0 0,0-2 0 16,-2 6 0-16,0 1 0 0,0 3 0 16,-4 0 0-16,-4 3 0 0,-4 5 0 15,-5 9 0-15,0 11 0 0,3 4 0 16,2 5 0-16,5-1 0 0,5 0 0 16,2-6 0-16,9 0 0 0,5-7 0 15,9-5 0-15,8-7 0 0,2-9 0 16,8-12-729-16,-8-2-416 0,2-8-3453 15</inkml:trace>
  <inkml:trace contextRef="#ctx0" brushRef="#br2" timeOffset="111719.67">4047 9473 5738 0,'0'0'953'0,"0"0"-441"0,-43 22 316 0,22-15-667 15,3 2-161-15,-1-1 0 0,-2 2 0 16,3-2 0-16,5-2 0 15,-1 2 0-15,8 2 0 0,2 0 0 16,2 4 0-16,2 2 0 0,2 0 0 16,6 0 0-16,-2-3 0 0,7-1 0 15,5-1 0-15,3-4 0 0,2-1 0 16,3-4-17-16,3-1-19 0,-2-1 12 16,-6 1-116-16,-5 2 20 0,-5-2-72 15,-7 1 80-15,2 3 112 0,-6-1 24 16,0 3-24-16,-6 4 44 0,-9 4 52 15,-1 1-92-15,-5 1 20 16,-4-4 0-16,3-2-20 0,1-3-4 16,0-3 0-16,5-2-12 0,5-1-212 15,5-2-845-15,6-4-103 0,0-1-181 16,9-3-2572-16</inkml:trace>
  <inkml:trace contextRef="#ctx0" brushRef="#br2" timeOffset="111981.78">4194 9593 3989 0,'0'0'1713'15,"0"0"-808"-15,0 0-261 0,0 0 84 16,0 0-515-16,0 0-213 0,0 0 0 16,-35-10 0-16,29 10 0 0,0 3 0 15,-5 8 0-15,-1 12 0 0,4 7 0 16,1 2 0-16,7 1 0 0,3-7 0 15,5-2 0-15,8-7 0 16,-3-2 0-16,1-6 0 0,3-3 0 16,1-3 0-16,-1-3 0 0,-3-5 0 15,3-8 0-15,-1-3-33 16,-3-4-83-16,-1-2-276 0,-4-2-20 16,1-2-52-16,-3 1-941 0,0 6-176 15,-2 0-704-15</inkml:trace>
  <inkml:trace contextRef="#ctx0" brushRef="#br2" timeOffset="112230.93">4399 9820 3701 0,'0'0'1869'16,"0"0"-1173"-16,0 0-115 0,0 0-105 16,-6-47-268-16,8 17 0 0,2-1 28 15,0 3-128-15,2 2 1 0,-4 5-109 16,7 5 0-16,-9 9 0 0,2 2 0 15,0 4 0-15,0 1 0 16,2 6 0-16,0 8 0 0,2 10 0 16,5 2 0-16,-5 0 0 15,4-2 0-15,0-4 0 0,1-1 0 0,-1-1 0 16,2-4-269-16,3-1-643 16,-9-5-161-16,2 0-2889 0</inkml:trace>
  <inkml:trace contextRef="#ctx0" brushRef="#br2" timeOffset="112756.21">4686 9620 6010 0,'0'0'741'0,"-35"-26"259"16,18 20-559-16,1 6-441 0,1 8 0 15,1 8 0-15,2 3 0 0,1 4 0 16,5 2 0-16,2 0 0 15,4-1 0-15,2-4 0 0,6-3 0 16,3-4 0-16,-1-5 0 0,6-3 0 16,-1-5 0-16,1-6 0 0,-3-7 0 15,1-3 0-15,-1-4 0 0,-1 0 0 16,-4 0 0-16,1 0 0 16,-3 4 0-16,0 6-161 0,-2 2-179 15,-2 6-28-15,0 2-120 0,5 4 264 16,-3 5 204-16,2 8 20 15,0 2 20-15,-2 2 36 0,0-2 56 16,3-1-100-16,-7-4 8 0,2 0-20 16,2-3-8-16,-4-4-100 0,0-1-153 15,0-5 9-15,0 0 96 0,0 1 100 16,0-2 56-16,0-3 172 0,0-4 172 16,0-5-183-16,0-8 19 0,4-5 48 15,2-1-140-15,0 1 0 0,3 4 104 16,-3 0-56-16,4 4 60 15,-6 5 241-15,2 4-437 0,-6 3 0 16,3 3 0-16,1 2 0 0,-4 1 0 16,4 8 0-16,2 8 0 0,4 8 0 15,1 2 0-15,-1 1 0 0,2-2 0 16,3 0 0-16,-3-3 0 16,3 1 0-16,-1-5 0 0,-3-1 0 15,-5-8-245-15,0-4-1428 0,-2-2-268 16,0-4-1368-16</inkml:trace>
  <inkml:trace contextRef="#ctx0" brushRef="#br2" timeOffset="112989.68">5077 9539 5510 0,'0'0'936'0,"0"0"293"15,0 0-712-15,-37-2-517 0,20 14 0 16,1 4 0-16,1 4 0 0,5 1 0 15,4-1 0-15,3 0 0 16,3 0 0-16,5-1 0 0,5-2 0 16,4-4 0-16,-1-4 0 0,3-2 0 15,5-4 0-15,-2-3 0 0,1-1 0 16,-3-6 0-16,-1-2-129 16,-1 1-475-16,-9 1-1005 0,4 0-604 15</inkml:trace>
  <inkml:trace contextRef="#ctx0" brushRef="#br2" timeOffset="113252.58">5199 9683 4289 0,'0'0'1329'0,"37"-14"-445"0,-16 2 425 16,-3 1-928-16,-5-2-381 0,1-1 0 16,-4 0 0-16,-3-3 0 0,-1-1 0 15,-2 2 0-15,-4-3 0 0,0 2 0 16,-4 3 0-16,-4 1 0 0,-5 7 0 15,1 2 0-15,-9 4 0 16,5 11 0-16,-5 7 0 0,0 7 0 16,1 9 0-16,3 5 0 0,3 6 0 15,7-1 0-15,7-1 0 16,0-3 0-16,13-4 0 0,5-4 0 16,5-9 0-16,4-5 0 0,8-8 0 15,2-9 0-15,9-6-197 0,-7-2-1876 16,2-6-1372-16</inkml:trace>
  <inkml:trace contextRef="#ctx0" brushRef="#br2" timeOffset="121196.24">8444 8160 2881 0,'0'0'1416'0,"21"-43"-1368"0,-11 23 129 16,-4 4-1-16,-1-1 64 0,-5 2 284 15,0-2-68-15,-5-1-68 16,-5 0 185-16,4-1-329 0,0-1-8 16,-5 0 72-16,1-1-164 0,-4-1-8 15,-7 1 76-15,-6 1-179 0,-4 0-33 16,-12 4 0-16,-9 3 0 0,-2 6 0 16,-8 7 0-16,-6 8 0 0,-4 10 0 15,-3 12-9-15,3 8-51 16,2 9 28-16,1 10-48 0,5 8-56 15,2 10 52-15,11 8 48 0,-1 3-24 16,8 7 40-16,7 3-80 16,10 2 20-16,17 1 80 0,10 1 0 15,10-2-16-15,17-5 16 0,15-9-4 16,15-6-4-16,12-15 8 0,17-13 0 16,18-18 0-16,12-20 0 0,6-15 52 15,4-16-16-15,-6-16 4 0,-5-13 116 16,-9-12 48-16,-13-10 33 0,-9-7-237 15,-15-9 0-15,-11-8 0 16,-11-11 0-16,-12-12 0 0,-8-8 0 16,-10-4 0-16,-7-4 0 0,-14 6 0 15,-13 13 0-15,-16 18 0 0,-16 24-601 16,5 28-1408-16,-9 12-976 0</inkml:trace>
  <inkml:trace contextRef="#ctx0" brushRef="#br2" timeOffset="123422.4">13157 5179 1660 0,'0'0'2233'16,"0"0"-1472"-16,0 0 239 15,0 0-392-15,0 0-187 0,0 0 83 16,0 0-272-16,0 0-52 0,0 0 4 16,-33 34-76-16,29 0 76 0,0 8-67 15,2 3-117-15,-2 6 0 0,2 3 0 16,-7 6 0-16,7 4 0 0,-6 5 0 15,2 5 0-15,-5 5 0 0,1 2 0 16,4 1 0-16,-4-2 0 0,5-2 0 16,5 0 0-16,0 0 0 15,0 3 0-15,11 0 0 0,-5 1 0 16,8-4 0-16,1-3 0 0,-3-5 0 16,5-3 0-16,4 0 0 0,-3-2 0 15,-1 2 0-15,-7 2 0 16,0 1 0-16,-8-2 0 0,3-2 0 15,1-1 0-15,-6-3 0 0,0-1 0 16,-2-6 0-16,-2-6 0 16,-1-9 0-16,-1-9 0 0,0-8 0 15,2-8 0-15,-2-7 0 0,2-4 0 16,-3-3 0-16,3 1 0 0,-2-2 0 16,-4-2 0-16,-5-7 0 0,3-7 0 15,1-2 0-15,-3 1 0 0,8-1 0 16,0-1 0-16,-3-1 0 0,3 0-45 15,0-3-83-15,2 2 116 16,-7-2 4-16,5-2 4 0,-4 4 4 16,0 1 40-16,-5 1-36 0,3 2 116 15,6 5-87-15,-3 4-33 0,3 2 0 16,6 4 0-16,-4-1 0 0,4 1 0 16,-2 2 0-16,-2 3 0 15,4 12 0-15,0 10 0 0,6 7 0 16,2 8 0-16,3 2 0 0,1-2 0 15,2 0 0-15,-1-2 0 0,1-4 0 16,-3-4 0-16,1-4 0 0,-2-3 0 16,-6-4 0-16,3-8 0 15,-3-2 0-15,-4-7 0 0,0-2 0 16,0 1 0-16,0-1 0 0,0 0 0 16,0-4 0-16,-4-9 0 0,4-12 0 15,10-7 0-15,9-7 0 0,3-3 0 16,9-1 0-16,7-2 0 0,-1-2 0 15,-2-2 0-15,-8-3 0 16,-7 14 0-16,-13-3-1329 0</inkml:trace>
  <inkml:trace contextRef="#ctx0" brushRef="#br2" timeOffset="144345.81">23404 5876 2477 0,'0'0'2661'0,"-8"-37"-1845"0,-3 14 321 16,1 3-577-16,0-3-208 0,-5 2-163 15,-1 0-189-15,-1 1 0 0,-1 0 0 16,-1 3 0-16,-2 3 0 0,1 4 0 16,1 5 0-16,-2 2 0 15,-1 6 0-15,-3 6 0 0,-4 5 0 16,2 6 0-16,-4 7 0 0,4 3 0 16,-4 6 0-16,4 1 0 0,4 4 0 15,3 4 0-15,1 2 0 0,13 2 0 16,4 3 0-16,4 0 0 15,8 3 0-15,7 1 0 0,4 3 0 16,1 1 0-16,3-2 0 0,-4 0 0 16,-5-5 0-16,3-5 0 0,-5-6 0 15,-3-6 0-15,-1-4 0 16,-4-6 0-16,-2-3 0 0,-2-9-537 16,-2-4-1116-16,0-8-628 0</inkml:trace>
  <inkml:trace contextRef="#ctx0" brushRef="#br2" timeOffset="144533.47">22838 6398 7103 0,'0'0'1032'0,"0"0"-975"16,0 0-57-16,57-6 0 15,-23 6 0-15,3 1 0 0,-6 5 0 16,4 2 0-16,-2 1 0 0,6-2 0 15,0-1 0-15,-1-4 0 0,-14-2-129 16,-1-2-2964-16</inkml:trace>
  <inkml:trace contextRef="#ctx0" brushRef="#br2" timeOffset="145558.31">23447 6635 1804 0,'0'0'1053'0,"0"0"191"16,0 0-455-16,0 0-65 16,9-36 285-16,-9 23-413 0,0 4 4 15,-5 2-227-15,1 1-373 0,-4 1 0 16,-4 5 0-16,-7 2 0 0,-4 13 0 16,3 8 0-16,-1 6 0 0,-2 8 0 15,5 0 0-15,1 4 0 0,7-2 0 16,8 1 0-16,2-3 0 15,12-5 0-15,7-6 0 0,6-5 0 16,3-11 0-16,8-5 0 0,1-5 0 16,2-5 0-16,0-3 0 0,-6-4-93 15,-8 4-571-15,-6-4-2229 0</inkml:trace>
  <inkml:trace contextRef="#ctx0" brushRef="#br2" timeOffset="146072.07">23658 6935 4241 0,'0'0'1565'16,"0"0"-64"-16,0 0-705 0,0 0-707 15,0 0-89-15,-20-42 0 0,20 19 0 16,0-4 0-16,-3-3 0 0,1-7 0 16,0 0 0-16,2 2 0 0,4 4 0 15,5 8 0-15,-1 2 0 0,2 7 0 16,5 2 0-16,-1 4 0 15,5 3 0-15,4 5 0 0,3 0 0 16,3 6 0-16,2 0 0 0,-4-1 0 16,-4-2 0-16,-6-3 0 15,-7-1-1233-15,-8-15-4142 0</inkml:trace>
  <inkml:trace contextRef="#ctx0" brushRef="#br2" timeOffset="147596.89">7793 1946 4329 0,'0'0'1377'16,"0"0"-1253"-16,0 0-124 0,0 0 0 0,0 0 0 16,0 0 100-16,31-42 72 15,-8 29 116-15,6 4 109 0,4 1-229 16,2 2 20-16,8 2 140 0,5 4-192 16,8 0-24-16,8 4 68 15,10 0-136-15,9 1 0 0,14-2 8 16,13 0-36-16,5-2-16 0,20-1 12 15,9 0 4-15,14 0-16 0,13 0 40 16,7 0-32-16,8-1 24 0,2 0-3 16,13 1-29-16,3 0 0 0,5 0 0 15,12 1 0-15,0 0 0 0,11-1 0 16,-1 0 0-16,1 0 0 16,4-4 0-16,-7-2 0 0,-2-1 0 0,-8-2 0 15,-6-1 0-15,2 0 0 16,-10-1 0-16,-7 2 0 0,-7 0 0 15,-9 1 0-15,-13 0 0 0,-6-1 0 16,-16 1 0-16,-10 0 0 16,-11-1 0-16,-21-1 0 0,-12 0 0 15,-19 0 0-15,-16 0-233 0,-16-1-691 16,-20 4-173-16,-7-3-2008 0</inkml:trace>
  <inkml:trace contextRef="#ctx0" brushRef="#br2" timeOffset="151771.53">24210 6236 2497 0,'0'0'1965'16,"0"0"-1337"-16,0 0-44 16,0 0 333-16,0 0-473 0,0 0-36 15,41-18 180-15,-16 16-427 0,4 0-161 16,6 0 0-16,3-1 0 0,1 0 0 16,-4-1 0-16,4 1 0 15,-6 0 0-15,-2 0 0 0,-4-2 0 16,-2 2 0-16,-6-2-981 0,-9 2-692 15,0-2-676-15</inkml:trace>
  <inkml:trace contextRef="#ctx0" brushRef="#br2" timeOffset="152229.63">24272 6391 5606 0,'0'0'764'0,"0"0"237"16,0 0-373-16,0 0-435 16,0 0-193-16,39-6 0 0,-10 4 0 15,6-1 0-15,3 1 0 0,-1 0 0 16,-2 0 0-16,4 0 0 0,-4 2 0 16,5-3 0-16,-3-3 0 15,-4-7 0-15,-6 1-649 0,-4-11-6282 0</inkml:trace>
  <inkml:trace contextRef="#ctx0" brushRef="#br2" timeOffset="154994.46">26428 5464 2120 0,'0'0'105'0,"0"0"971"0,0 0-352 16,0 0-287-16,0 0-33 0,0 0 320 16,0 0-108-16,-8-39 21 0,4 25 403 15,0 0-731-15,-5 3-309 0,-1 4 0 16,-9 7 0-16,-7 2 0 0,-10 12 0 15,-3 10 0-15,0 6 0 0,0 6 0 16,1 6 0-16,5 5 0 0,6 5 0 16,9 3 0-16,10 0 0 15,10-5 0-15,16-4 0 0,9-6 0 16,12-8 0-16,9-9 0 0,8-7 0 16,4-10 0-16,2-5 0 0,-4-1 0 15,-9-4 0-15,-10-1 0 16,-10-2 0-16,-10-1-509 0,-7-2-2792 0</inkml:trace>
  <inkml:trace contextRef="#ctx0" brushRef="#br2" timeOffset="157788.65">26560 4999 2801 0,'0'0'932'16,"0"0"-348"-16,0 0-43 0,0 0 99 16,0 0-252-16,0 0-104 0,0 0 28 15,0 0-211-15,0 0-25 0,0 0 92 16,-22 1-36-16,36 1 28 0,11-1 148 15,8 0-172-15,6 0-48 0,5 1 0 16,-5 1-84-16,0 3 4 0,-4 2-8 16,-8 3 0-16,-8 1 0 0,-9 1 0 15,-6 1-40-15,-6 3 40 16,-6-1 12-16,0 2 8 0,-5-1-20 16,5-3 108-16,2 0 8 0,4-2 32 15,2-5-71-15,10 0-77 0,9-2 0 16,6-4 0-16,6-1 0 15,-2 0 0-15,-1 0 0 0,-3 0 0 16,-6-2-597-16,-7 1-2212 0</inkml:trace>
  <inkml:trace contextRef="#ctx0" brushRef="#br2" timeOffset="158488.54">25326 6293 2837 0,'0'0'840'0,"0"0"77"16,0 0-261-16,0 0-60 0,0 0 181 15,0 0-333-15,0 0 4 0,0 0 48 16,0 0-404-16,7-11-44 0,38 13-7 15,23-2-41-15,27-4 0 0,21-8 0 16,12-4 0-16,21-3 0 16,16-1 0-16,11 3 0 0,12 0 0 15,-4 3 0-15,-6 3 0 0,-17 4 0 16,-24 3 0-16,-19 4 0 0,-30 2 0 16,-28 2 0-16,-22 0-65 15,-22-2-1155-15,-20-2-4027 0</inkml:trace>
  <inkml:trace contextRef="#ctx0" brushRef="#br2" timeOffset="159064.43">25277 6564 5822 0,'0'0'941'0,"0"0"-393"0,0 0-180 16,-11 56-48-16,5-11-127 15,-2 9-193-15,2 3 0 0,2-1 0 0,4 4 0 16,0 1 0-16,0-1 0 15,-2 0 0-15,2-6 0 0,-3-8 0 16,3-8 0-16,0-8 0 0,3-8 0 16,3-8-409-16,-4-7-1524 15,4-7-464-15</inkml:trace>
  <inkml:trace contextRef="#ctx0" brushRef="#br2" timeOffset="159249.71">25490 7086 6791 0,'0'0'508'0,"0"0"108"16,0 0-339-16,-13 48-277 16,7-30 0-16,0 0 0 0,2-2 0 0,-2 0 0 15,3-5 0-15,1-4-349 16,0-4-1060-16</inkml:trace>
  <inkml:trace contextRef="#ctx0" brushRef="#br2" timeOffset="160029.44">25839 6666 4482 0,'0'0'732'0,"0"-34"88"0,-6 16 61 0,-2-1-449 0,-3 1-216 16,1 0 104-16,-3 4-164 0,1 1-3 16,-2 5-153-16,-3 4 0 0,-2 4 0 15,-3 5 0-15,-1 9 0 0,-4 6 0 16,0 6 0-16,2 3 0 0,5-1 0 15,5 1 0-15,5-2 0 16,8 0 0-16,2-1 0 0,10 0 0 16,7 0 0-16,5-1 0 0,7 0 0 15,2 0 0-15,5 0 0 16,-5-1 0-16,2-2 0 0,-6 1 0 16,-5-1 0-16,-7 1 0 0,-7-2 0 15,-4 2 0-15,-4-2 0 0,-4-3 0 16,-4 0 0-16,-3-2 0 0,-5 1 0 15,-3-3 0-15,-3 0 0 0,1-4 0 16,0-7 0-16,3-3 0 0,1-7 0 16,3-6 0-16,1-6 0 15,3-7 0-15,2-7 0 0,3-5 0 16,5 0 0-16,7-1 0 0,3 3 0 16,4 3 0-16,5 1 0 15,4 4 0-15,2-2 0 0,-1 3 0 0,5 1 0 16,0 2 0-16,0 3 0 15,-2 0 0-15,-4-1 0 0,-7 7-2178 16,-5-2-2588-16</inkml:trace>
  <inkml:trace contextRef="#ctx0" brushRef="#br2" timeOffset="162117.26">26250 6578 1780 0,'0'0'188'0,"0"0"193"0,0 0 783 16,0 0-251-16,0 0-25 16,0 0-328-16,-4 34-104 0,2-6 193 15,0 9-293-15,0 6-4 0,0 4 112 16,0 6-423-16,-2 3-41 0,0 2 0 15,-1 0 0-15,-1-2 0 0,-2-4 0 16,-2-5 0-16,3-8 0 0,1-10 0 16,4-9 0-16,0-8 0 0,2-6 0 15,0-5 0-15,4-1 0 16,2-12 0-16,7-10 0 16,-1-13 0-16,5-4 0 0,-1-4 0 0,3 3 0 15,0 4 0-15,3 3 0 0,-1 9 0 16,-2 8 0-16,-7 8 0 15,-4 7 0-15,1 3 0 0,-1 12 0 16,4 6 0-16,-1 9 0 0,-1 2 0 16,-2 0 0-16,-2 1 0 0,3-1 0 15,-3-2 0-15,2-3 0 16,4-5 0-16,-1-3 0 0,1-4 0 16,3-5 0-16,-5-5-85 0,-2-4-3737 0</inkml:trace>
  <inkml:trace contextRef="#ctx0" brushRef="#br2" timeOffset="162947.14">27054 6935 2857 0,'0'0'956'15,"0"0"-367"-15,13-39 419 0,-9 25-556 16,-2 2-100-16,0 1 249 0,-2 0-277 16,0 2 20-16,-2 2 152 0,0 3-283 15,-4 1-213-15,-5 3 0 16,-9 4 0-16,-9 12 0 0,-2 10 0 16,-6 7 0-16,4 5 0 0,-1 3 0 15,8 1 0-15,3 1 0 0,8-2 0 16,3-3 0-16,8-2 0 0,4-8 0 15,4 0 0-15,4-8 0 0,7-4 0 16,5-4 0-16,5-4 0 0,10-6 0 16,1-2 0-16,3-1 0 0,-4-3 0 15,-4-1 0-15,-8 4-581 16,-7 0-1312-16,-5 0-660 0</inkml:trace>
  <inkml:trace contextRef="#ctx0" brushRef="#br2" timeOffset="165020.7">27073 7817 3481 0,'0'0'1145'15,"0"0"-113"-15,0 0-444 16,0 0-191-16,0 0 83 0,0 0-164 15,46-47-48-15,-28 24 56 0,3 0-176 16,-3-1-135-16,1-2-13 0,0 0 0 16,-3-4 0-16,-3 0 0 15,-1-2 0-15,-4-3 0 0,-2-2 0 16,1-2 0-16,-1 0 0 0,-2 3 0 16,-2 4 0-16,0 7 0 0,-2 5 0 15,-4 4 0-15,-2 4 0 0,-2 1 0 16,-1 5 0-16,-1 4 0 0,-2 2 0 15,-3 1 0-15,1 6 0 0,-3 5 0 16,1 3 0-16,-3 8 0 0,4 5 0 16,1 8-97-16,4 4 81 0,1 5-4 15,5 2 4-15,4 0 16 16,6-1 20-16,5-3-8 0,3-3 28 16,5-7 37-16,4-4-77 0,-3-7 0 15,5-4 0-15,-4-6 0 16,4-6 0-16,-3-6-837 0,-5 0-608 15,-3-7-1084-15</inkml:trace>
  <inkml:trace contextRef="#ctx0" brushRef="#br2" timeOffset="165662.59">27238 6559 2485 0,'0'0'1872'0,"0"0"-1127"16,0 0-25-16,0 0 181 0,0 0-505 16,0 0-48-16,0 0 0 0,0 0-200 15,44 0 72-15,-11 22-211 0,4 6-9 16,-4 3 0-16,-8 4 0 16,-4 4 0-16,-11 0 0 0,-6 2 0 15,-4-3 0-15,-10-1 0 0,-7-4 0 16,-3-2 0-16,-3-5 0 0,2-5 0 15,3-9 0-15,3-5-53 0,1-11-3604 16</inkml:trace>
  <inkml:trace contextRef="#ctx0" brushRef="#br2" timeOffset="168621.72">21337 8481 3353 0,'0'0'700'0,"0"0"-231"16,0 0 255-16,0 0-240 0,0 0 32 16,8-38 425-16,-8 34-341 15,-2 1-195-15,-4 1-405 0,-7 2 0 16,-7 9 0-16,-7 11 0 0,-2 6 0 15,0 7 0-15,0 5 0 0,2 2 0 16,11 1 0-16,1 1 0 16,7-1 0-16,8-3 0 0,2-3 0 15,8-4 0-15,7-3 0 0,4-6 0 16,10-5 0-16,2-8 0 0,8-5 0 16,4-4 0-16,-1-7 0 0,3-3 0 15,-5-2 0-15,-11 5 0 0,-6-5-3002 0</inkml:trace>
  <inkml:trace contextRef="#ctx0" brushRef="#br2" timeOffset="169386.15">21477 9290 2048 0,'0'0'3318'0,"0"0"-2686"0,0 0-84 15,17-34 149-15,2 8-313 0,-1-7-84 16,7-4-35-16,0-2-265 16,2-2 0-16,-1-3 0 0,-3 0 0 15,-2 0 0-15,-5-2 0 0,-5 1 0 16,-5 1 0-16,-4 2 0 0,-4 4 0 15,-2 9 0-15,0 10 0 0,-5 7 0 16,1 9-21-16,-4 7-7 16,-5 10-36-16,5 8 40 0,-5 8 20 15,3 7-32-15,-1 5 36 0,5 5 0 16,2 2-8-16,-1 1 8 0,3-2 0 16,2-2 0-16,4-3 0 0,10-6 96 15,5-6-28-15,6-7-47 0,8-7-21 16,2-7 0-16,4-10 0 0,4-8 0 15,-10-2-797-15,-2-9-664 0</inkml:trace>
  <inkml:trace contextRef="#ctx0" brushRef="#br2" timeOffset="169807.89">21655 7946 2092 0,'0'0'3590'0,"0"0"-2786"0,0 0-59 0,0 0-421 16,0 0-216-16,0 0 220 0,44 57-127 15,-22-26-201-15,3-1 0 0,-4-2 0 16,-1 0 0-16,-3 1 0 16,0 1 0-16,-11-2 0 0,-6 2 0 15,-6-4-697-15,-3-8-524 0,-3-5-4897 0</inkml:trace>
  <inkml:trace contextRef="#ctx0" brushRef="#br2" timeOffset="170229.54">22459 8618 4317 0,'0'0'3198'0,"0"34"-2734"0,-4-6-251 16,0 5-213-16,-2 1 0 0,0-4 0 15,1-3 0-15,3-3 0 0,2-5 0 16,0-6 0-16,2-7 0 0,9-4-749 16,-3-4-2949-16</inkml:trace>
  <inkml:trace contextRef="#ctx0" brushRef="#br2" timeOffset="170370.79">22546 8279 6575 0,'0'0'236'16,"0"0"-176"-16,0 0 76 0,0 0-136 16,0 0-188-16,0 0-497 0,0 0-867 15,0 0-361-15</inkml:trace>
  <inkml:trace contextRef="#ctx0" brushRef="#br2" timeOffset="170667.79">22792 8575 4402 0,'0'0'940'16,"0"0"353"-16,0 0-757 15,0-34-112-15,-4 30 173 0,-8 0-597 16,-9 3 0-16,-2 2 0 0,-2 7 0 15,3 5 0-15,3 3 0 0,2-1 0 16,5-1 0-16,4-3 0 16,8-3 0-16,0-2 0 0,4-2 0 15,10 1 0-15,9 0 0 0,6-1 0 16,2-1 0-16,0 1 0 0,-4 3 0 16,-2 2 0-16,0 4 0 0,-5 0 0 15,-7 3 0-15,-3 2 0 0,-10 1 0 16,-10 2 0-16,-3 2 0 0,-10 0 0 15,1-3 0-15,-7-2 0 0,0-4 0 16,0-7 0-16,4-5 0 16,7-9-1133-16,1-1-712 0,11-9-1329 0</inkml:trace>
  <inkml:trace contextRef="#ctx0" brushRef="#br2" timeOffset="171220.71">23683 8185 2449 0,'0'0'2749'0,"0"0"-1985"0,0 0 141 16,0 0-449-16,-25 43-160 0,17-1 100 15,2 9-219-15,0 4-177 0,6 2 0 16,0 4 0-16,-3 5 0 16,-1 0 0-16,0-1 0 0,-2-3 0 15,2-8 0-15,0-8 0 0,4-11 0 16,0-13-1337-16,0-9-372 16,2-10-824-16</inkml:trace>
  <inkml:trace contextRef="#ctx0" brushRef="#br2" timeOffset="171544.03">23886 8685 5726 0,'0'0'576'0,"0"0"173"0,-33-48 183 15,26 38-723-15,3 4-209 0,0 3 0 16,-2 3 0-16,0 10 0 0,-9 12 0 15,3 9 0-15,-1 8 0 0,5 2 0 16,4-4 0-16,4-2 0 16,6-3 0-16,4-4 0 0,3-7 0 15,5-8 0-15,1-4 0 0,2-8 0 16,-3-2 0-16,5-8 0 16,-6-4 0-16,-3-4 0 0,-4-4 0 15,-5-2 0-15,-5-5 0 0,0 1 0 16,0-1 0-16,-5 0 0 0,-3-1 0 15,0-1 0-15,0 4-233 0,4 2-619 16,1 6-13-16,3 7-1320 16,0 2-356-16</inkml:trace>
  <inkml:trace contextRef="#ctx0" brushRef="#br2" timeOffset="171776.3">23987 8948 4926 0,'0'0'1188'15,"0"0"-583"-15,0 0-153 16,0 0-76-16,0 0-140 0,0 0 60 16,10-34-183-16,5-8-113 0,1-4 0 15,1 1 0-15,-3 8 0 0,1 4 0 16,-5 10 0-16,-4 10 0 0,-2 9 0 16,0 4 0-16,-1 5 0 15,-3 11 0-15,0 11 0 0,-7 7 0 16,1 3 0-16,2 0 0 0,4-4 0 15,0-2 0-15,4-4-45 0,4-3-487 16,1-10-348-16,-1-2-2166 0</inkml:trace>
  <inkml:trace contextRef="#ctx0" brushRef="#br2" timeOffset="172416.07">24419 8740 2028 0,'0'0'2346'0,"6"-37"-1538"0,-10 17 480 0,-2 4-651 0,-7-2-197 0,-5 2 16 15,-5 3-267-15,-4 4-189 0,0 8 0 16,2 6 0-16,1 11 0 0,5 11 0 15,3 6 0-15,3 5 0 0,3 3 0 16,2-3 0-16,3-3 0 16,5-7 0-16,7-5 0 0,3-7 0 15,6-7 0-15,3-4 0 0,4-5 0 16,2-6 0-16,1-4 0 16,-1-2 0-16,0-1 0 0,-4 2 0 15,4 5 0-15,-7 6 0 0,3 3 0 16,-5 8 0-16,-1 8 0 0,-5 5 0 15,-2 3 0-15,-5 6 0 16,-6 3 0-16,-3 3 0 0,-8 5 0 16,-1 1 0-16,-5 0 0 0,-5-1 0 15,-2-2 0-15,0-4 0 0,-2-7 0 16,2-6 0-16,0-7 0 0,5-10 0 16,3-8 0-16,3-5 0 0,1-14 0 15,3-9 0-15,1-11 0 0,5-10 0 16,4-5 0-16,4-3 0 0,13 0 0 15,9 2-293-15,9 4-75 16,13 0-400-16,-13 13-461 0,4-3-836 0</inkml:trace>
  <inkml:trace contextRef="#ctx0" brushRef="#br2" timeOffset="172571.73">24615 8654 7835 0,'0'0'357'16,"-20"53"-357"-16,13-20 0 0,1 0 0 15,2-2 0-15,4-4 0 0,0-4 0 16,6-3 0-16,3-2 0 16,-1-4 0-16,-2-4 0 0,0-5 0 15,-2-3-745-15,0-6-1236 0</inkml:trace>
  <inkml:trace contextRef="#ctx0" brushRef="#br2" timeOffset="172713.72">24692 8330 6402 0,'0'0'965'0,"0"0"-521"0,0 0-63 16,0 0-381-16,0 0 0 15,0 0 0-15,0 0-45 0,0 0-579 16,0 0-1453-16,0 0-456 0</inkml:trace>
  <inkml:trace contextRef="#ctx0" brushRef="#br2" timeOffset="173253.66">24938 8139 3557 0,'0'0'2677'0,"0"0"-2088"0,-11 47-165 0,5-10 312 16,2 8-527-16,0 4-209 15,0 5 0-15,4 1 0 0,0 6 0 16,0 3 0-16,0 2 0 0,-4 2 0 16,-3-4 0-16,1-5 0 15,2-8 0-15,-2-10 0 0,2-8 0 16,0-13-1085-16,0-8-2269 0</inkml:trace>
  <inkml:trace contextRef="#ctx0" brushRef="#br2" timeOffset="173402.81">24830 8638 6835 0,'0'0'560'0,"33"-26"104"0,-14 17-531 15,-3 3-133-15,7 2 0 0,-2 3 0 16,0 1 0-16,-1 0 0 0,3 0 0 15,-4 0-773-15,1 2-104 0,-3 1-1027 16,-5 1 463-16,-4-1 68 0</inkml:trace>
  <inkml:trace contextRef="#ctx0" brushRef="#br2" timeOffset="173597.83">25097 8633 3057 0,'0'0'1160'0,"-8"35"-351"16,-3-8 539-16,1 1-847 0,-2 6-233 16,3 0 56-16,1 2-176 15,6-3-16-15,6-3 192 0,6-6-203 16,9-4-121-16,6-6 0 0,2-7 0 15,2-5 0-15,8-6 0 0,-4-9 0 16,-2-6 0-16,-6-5 0 16,-5-4 0-16,-7-1 0 0,-7-1 0 15,-2 2 0-15,-4 3 0 0,0 3 0 16,-4 4 0-16,-2 4 0 0,2 5 0 16,0 3-1213-16,-1 2-652 0</inkml:trace>
  <inkml:trace contextRef="#ctx0" brushRef="#br2" timeOffset="173857.37">25506 8725 4329 0,'0'0'3458'16,"0"0"-3053"-16,-49-17-405 0,32 6 0 16,1 2 0-16,-5 4 0 15,4 5 0-15,-3 6 0 0,3 11 0 16,1 3 0-16,3 11 0 0,5 3 0 15,4 2 0-15,4 1 0 0,4-6 0 16,10-8 0-16,5-5 0 16,4-8 0-16,2-8 0 0,-1-5 0 15,3-12 0-15,-2-7 0 0,-2-10 0 16,-1-6 0-16,-3-9-237 0,0-5-1240 16,-9 13-271-16,0-3-549 0</inkml:trace>
  <inkml:trace contextRef="#ctx0" brushRef="#br2" timeOffset="173997.6">25570 8192 5266 0,'0'0'1124'16,"0"0"265"-16,0 0-976 0,0 0-413 0,-25 33 0 16,17 6 0-16,-2 10 0 15,4 3 0-15,-1 1 0 0,1 1 0 16,2 4 0-16,-2 1 0 0,4 1 0 16,2-5 0-16,0-3 0 15,8-7 0-15,2-7 0 0,3-13-413 16,-1-8-1464-16</inkml:trace>
  <inkml:trace contextRef="#ctx0" brushRef="#br2" timeOffset="174197.84">25690 8595 7055 0,'0'0'744'0,"0"0"-408"0,0 0-279 16,-2 38-57-16,0 4 0 0,0 8 0 15,2 1 0-15,0-6 0 0,8-2 0 16,3-4 0-16,1-5 0 16,-2-6 0-16,1-8-569 0,-5-8-872 15,2-9-4113-15</inkml:trace>
  <inkml:trace contextRef="#ctx0" brushRef="#br2" timeOffset="174293.78">25748 8336 6498 0,'0'0'593'0,"0"0"-393"16,0 0 220-16,0 0-420 0,0 0-704 16,-25 34-577-16,25-14-3281 0</inkml:trace>
  <inkml:trace contextRef="#ctx0" brushRef="#br2" timeOffset="174560.93">25829 8993 5422 0,'0'0'1000'0,"0"0"-243"0,0 0-121 16,0 0-259-16,6-62-377 0,10 25 0 15,7-3 0-15,0 1 0 0,2 0 0 16,-3 2 0-16,1 4 0 0,-4 5 0 16,-9 10 0-16,-2 7 0 15,-3 5 0-15,-5 5 0 0,2 2 0 16,-2 12 0-16,0 12 0 0,-5 8 0 15,3 4 0-15,0 1 0 0,2-5 0 16,0-1 0-16,7-3 0 0,-1-2 0 16,2-6 0-16,2-5 0 15,1-6-837-15,-3-6-180 0,0-4-2556 0</inkml:trace>
  <inkml:trace contextRef="#ctx0" brushRef="#br2" timeOffset="174884.71">26197 8747 512 0,'0'0'5750'0,"-21"-36"-4977"0,11 24 335 16,-3 6-1059-16,1 6-49 16,-1 2 0-16,-1 9 0 0,2 4 0 15,-1 6 0-15,1 2 0 0,3 4 0 16,3-1 0-16,6-2 0 0,0-2 0 16,4-4 0-16,5-3 0 15,1-5 0-15,0-3 0 0,3-4 0 16,-1-3 0-16,1-7 0 0,1-4 0 15,-2-2 0-15,1-2 0 0,-1 0 0 16,-1 3 0-16,-3 1 0 16,-2 7 0-16,-2 3 0 0,0 4 0 15,5 9 0-15,-1 8 0 0,0 3 0 16,2 2 0-16,-1-3 0 0,-1-7 0 16,0-4 0-16,3-4 0 0,-1-5 0 15,0-4-273-15,-4-3-811 0,1-7-1962 0</inkml:trace>
  <inkml:trace contextRef="#ctx0" brushRef="#br2" timeOffset="175054.1">26397 8274 7331 0,'0'0'316'0,"0"0"229"16,0 0-545-16,2 41 0 0,-2 2 0 15,0 14 0-15,0 6 0 16,0 0 0-16,0 3 0 0,2-2 0 15,4-3 0-15,3-3 0 0,-3-4 0 16,-4-4 0-16,2-7 0 16,-2-12 0-16,0-9-1806 0</inkml:trace>
  <inkml:trace contextRef="#ctx0" brushRef="#br2" timeOffset="175801.79">27170 8719 3393 0,'0'0'3153'0,"0"0"-2052"0,0 0-556 15,0 0-545-15,0 0 0 0,0 0 0 16,-4 59 0-16,4-13 0 0,0-4 0 15,0-7 0-15,2-4 0 0,2-5 0 16,3-4 0-16,-3-8 0 16,0-4 0-16,0-6 0 0,2-4 0 15,7-4 0-15,3-12 0 0,5-7 0 16,-3-5 0-16,1-2 0 0,-3 3 0 16,-1 4 0-16,-1 4 0 0,-1 7 0 15,-1 7 0-15,-4 5 0 0,1 3 0 16,-3 11 0-16,0 5 0 0,2 3 0 15,-1 1 0-15,-1-5 0 0,2-2 0 16,2-3 0-16,1-2 0 16,1-5 0-16,3-4 0 0,-1-4 0 15,3-8 0-15,-1-6 0 0,1-5 0 16,-5-4 0-16,-2-1 0 0,-5-2 0 16,-5 0 0-16,-2-3 0 15,-3 0 0-15,-3 1 0 0,0 5 0 16,2 8 0-16,2 7 0 0,4 5 0 15,-3 5 0-15,3 0 0 0,3 2 0 16,7 7 0-16,2 4-397 16,-1 0-1140-16,1 0-468 0</inkml:trace>
  <inkml:trace contextRef="#ctx0" brushRef="#br2" timeOffset="176127.76">27743 8757 7419 0,'0'0'528'0,"-17"-50"-283"0,9 26-245 16,-2 6 0-16,-1 6 0 16,-1 6 0-16,0 6 0 0,-1 8 0 15,1 9 0-15,1 7 0 0,3 6 0 16,0 2 0-16,4 2 0 0,4-4 0 16,2-3 0-16,4-6 0 15,6-6 0-15,3-6 0 0,-1-6 0 16,3-3 0-16,-3-9 0 0,1-4 0 15,-5-4 0-15,3-1 0 0,-3-3 0 16,-2 3 0-16,-2 2 0 16,-2 2 0-16,-1 5 0 0,-3 4 0 15,0 2 0-15,2 3 0 0,-2 7 0 16,0 8 0-16,2 11 0 0,0 7 0 16,0 3 0-16,0-3 0 0,0-8 0 15,4-2 0-15,2-7-293 0,1-6-1736 16,-1-3-176-16</inkml:trace>
  <inkml:trace contextRef="#ctx0" brushRef="#br2" timeOffset="176377.23">27879 8682 7539 0,'0'0'653'16,"0"0"-653"-16,0 0 0 15,0 0 0-15,0 0 0 0,0 0 0 16,0 0 0-16,0 0 0 0,4 69 0 15,-4-30 0-15,0-3 0 0,2-2 0 16,7-2 0-16,3-6 0 16,3-2 0-16,-1-8 0 0,5-5 0 15,-1-4 0-15,1-7 0 0,-3-7 0 16,1-6 0-16,-3-5 0 0,-3-3 0 16,-5-2 0-16,-4-1 0 0,-2 0 0 15,0-1 0-15,0 1 0 0,0 3-281 16,0 4-847-16,0 6-5 0,2 3-1380 15</inkml:trace>
  <inkml:trace contextRef="#ctx0" brushRef="#br2" timeOffset="176625.98">28080 8843 3113 0,'0'0'2065'0,"0"0"-1165"0,0 0-51 16,37 19 231-16,-18-22-895 15,-3-8-185-15,3-5 0 0,-5-2 0 16,1-3 0-16,-5-2 0 0,-6 2 0 15,-4 1 0-15,-2 1 0 0,-8 4 0 16,-1 5 0-16,-3 6 0 16,-1 6 0-16,-1 12 0 0,-3 8 0 15,1 5 0-15,-1 7 0 0,5 0 0 16,5 0 0-16,9-3 0 0,7-3 0 16,9-5 0-16,11-4 0 0,14-8 0 15,11-8 0-15,12-6-397 0,-12-4-1752 16,-3-7-3037-16</inkml:trace>
  <inkml:trace contextRef="#ctx0" brushRef="#br2" timeOffset="177187.16">29086 8595 3169 0,'0'0'2489'0,"0"0"-1148"0,-51 1-685 0,24 1-196 16,-4 0-383-16,0 0-77 15,-2-1 0-15,4 1 0 0,2 3 0 16,4 0 0-16,7 4 0 0,3 3 0 15,7-1 0-15,6 3 0 0,2-1 0 16,11 0 0-16,5 0 0 16,7-1 0-16,6-2 0 0,4 0 0 15,2 1 0-15,1 0 0 0,-5 0 0 16,-6 1 0-16,-7 1-229 0,-7 0 85 16,-5 0 100-16,-6 1 44 0,-6 0 44 15,-4-1-44-15,-9 0 108 0,-2-1 157 16,-3 0-265-16,-3-2 0 0,-2-2 0 15,0-2 0-15,2-3 0 16,7-3 0-16,3-2 0 0,5-4 0 16,8-3-665-16,2-1-456 0,0 1-199 15,6 0-2090-15</inkml:trace>
  <inkml:trace contextRef="#ctx0" brushRef="#br2" timeOffset="177576.73">29066 9429 5442 0,'-6'38'800'0,"1"-10"-99"16,1-1-161-16,4-14-300 0,-2-8 180 16,2-3-371-16,0-5-49 0,0-11 0 15,0-14 0-15,4-15 0 0,1-11 0 16,3-10 0-16,0-4 0 0,0-11 0 15,5-6 0-15,-1-3 0 16,7-2 0-16,3 3 0 0,5 7 0 16,8 11 0-16,5 12 0 0,-1 13 0 15,-6 12 0-15,-8 9 0 0,-11 11 0 16,-5 9 0-16,-7 3 0 0,0 0 0 16,0 6 0-16,0 7 0 15,-2 8 0-15,-6 5 0 0,-5 3 0 16,-3 2 0-16,-5-1 0 0,1 1 0 15,-1-1 0-15,0-1 0 0,1 0 0 16,-1-4 0-16,1 0 0 16,-1-4 0-16,3-1 0 0,-3-6-573 15,4-3-580-15,5-3-291 0</inkml:trace>
  <inkml:trace contextRef="#ctx0" brushRef="#br2" timeOffset="177853.01">29444 8853 6583 0,'0'0'1296'0,"0"0"-983"16,19-43-313-16,-11 23 0 0,-4 0 0 15,2-3 0-15,-2 1 0 0,1-2 0 16,-3 0 0-16,-2 1 0 0,-5-1 0 16,-1 7 0-16,2 6 0 15,0 5 0-15,-2 6 0 0,-7 13 0 16,-7 14 0-16,-5 9 0 0,-4 9 0 15,4 2 0-15,7-3 0 0,5-3 0 16,13-5 0-16,8-10 0 0,15-4 0 16,8-7 0-16,8-7 0 15,5-3 0-15,1-5 0 0,3-2 0 16,-5-5 0-16,-5-2-337 0,-12 1-1916 16,-7-2-1044-16</inkml:trace>
  <inkml:trace contextRef="#ctx0" brushRef="#br2" timeOffset="178132">29638 8915 6426 0,'0'0'649'0,"0"0"-1"15,0 0-179-15,48-43-469 0,-25 27 0 16,-5 1 0-16,-1 0 0 0,-3 0 0 16,-1 1 0-16,-7-1 0 15,-4 1 0-15,-2 0 0 0,-2-1 0 16,-6 1 0-16,-3 3 0 0,-1 1 0 15,-3 5 0-15,-1 5 0 0,-1 5 0 16,1 10 0-16,-3 6 0 16,1 6 0-16,3 5 0 0,3 1 0 15,8 2 0-15,4-1 0 0,10-3 0 16,11-5 0-16,3-6 0 0,7-4 0 16,0-4 0-16,5-8 0 0,1-4 0 15,-2-4-369-15,0-7-231 0,-12 2-1749 16,-3-3-1129-16</inkml:trace>
  <inkml:trace contextRef="#ctx0" brushRef="#br2" timeOffset="178379.98">30025 8770 6478 0,'0'0'553'16,"-12"-44"139"-16,5 24-223 0,-1 5-469 15,-2 5 0-15,-3 6 0 0,-1 4 0 16,-5 10 0-16,-1 10 0 16,-5 8 0-16,0 9 0 0,4 5 0 15,5 1 0-15,14-1 0 0,8-5 0 16,12-5 0-16,7-6 0 0,6-6 0 16,0-4 0-16,-2-7 0 0,2-6 0 15,-4-4 0-15,0-9 0 0,-6-7 0 16,-7 3-1225-16,-1-5-476 0</inkml:trace>
  <inkml:trace contextRef="#ctx0" brushRef="#br2" timeOffset="178749.13">30085 8303 6843 0,'0'0'532'0,"0"0"24"0,-8 62-295 0,1-5-261 0,1 13 0 15,0 6 0-15,6 1 0 0,4-1 0 16,11-3 0-16,-1-7 0 0,7-5 0 16,-3-7 0-16,3-5 0 15,-7-15 0-15,1-3-2894 0</inkml:trace>
  <inkml:trace contextRef="#ctx0" brushRef="#br2" timeOffset="183229.99">17978 10221 1580 0,'0'0'176'16,"0"0"1925"-16,8-45-1032 0,-6 27-417 15,0 0-44-15,-2-3 253 0,0 2-361 16,-4 0-112-16,-2-2-131 15,-5 1-257-15,-5 2 0 0,-1 0 0 16,-3 3 0-16,-5 0 0 0,2 4 0 16,-2 2 0-16,3 5 0 0,1 2 0 15,-4 2 0-15,7 3 0 0,-3 5 0 16,2 3 0-16,-1 4 0 0,3 4 0 16,1 6 0-16,-1 4 0 0,3 5 0 15,3 0 0-15,7 8 0 0,4 2 0 16,4 3 0-16,13 5 0 15,10 2 0-15,-3 3 0 0,7 2 0 16,-6 0 0-16,-2 4 0 0,-9-4 0 16,-3 0 0-16,-5-4 0 0,-6-3 0 15,0-7 0-15,0-4 0 16,-6-8-21-16,-2-9-783 0,1-9-41 16,3-8-379-16,-2-7-2970 0</inkml:trace>
  <inkml:trace contextRef="#ctx0" brushRef="#br2" timeOffset="183385.09">17591 10717 6871 0,'0'0'100'0,"0"0"672"0,0 0-323 15,0 0-449-15,0 0 0 0,0 0 0 16,42-11 0-16,-11 12 0 0,2-1 0 16,-2-2 0-16,10-3 0 0,7-3 0 15,3-3 0-15,7-1 0 16,-15 3-1461-16,-3-4-4018 0</inkml:trace>
  <inkml:trace contextRef="#ctx0" brushRef="#br2" timeOffset="184483.79">18226 10941 2000 0,'16'-38'1845'0,"-5"8"-1232"15,3 0-53-15,-4 6 104 0,-3 3 160 16,-1 3-383-16,-2 6-89 0,-4 4 396 16,-6 1-603-16,-9 3-145 0,-5 2 0 15,-11 5 0-15,-2 9 0 16,-3 10 0-16,5 7 0 0,-2 4 0 15,13 2 0-15,-1 2 0 0,9 2 0 16,3 2 0-16,9-1 0 0,4 0 0 16,3-3 0-16,9-5 0 0,3-5 0 15,8-10 0-15,4-8 0 16,10-6 0-16,2-8 0 0,9-6 0 16,-15 1-305-16,-4-6-2636 0</inkml:trace>
  <inkml:trace contextRef="#ctx0" brushRef="#br2" timeOffset="184778.09">18435 11038 5334 0,'0'0'620'0,"-15"40"-220"0,15-20 229 16,0 0-433-16,4-1-12 0,5-1 116 15,-1 1-220-15,2-5 40 16,-4-2 0-16,-2-5-116 0,-1-3 16 15,-3-3 76-15,0-1-7 0,0 0-89 16,-7-3 0-16,3-10 0 0,-2-9 0 16,0-10 0-16,2-6 0 0,4-7 0 15,6 0 0-15,4-2 0 16,9 3 0-16,4 5 0 0,1 6 0 16,-1 7 0-16,2 7 0 0,-4 3 0 15,-5 5 0-15,1 3 0 0,3 1 0 16,1 0 0-16,4-4-697 0,-5 2-1080 15,3-3-1348-15</inkml:trace>
  <inkml:trace contextRef="#ctx0" brushRef="#br2" timeOffset="185060.89">19135 10521 6250 0,'0'0'1177'0,"0"0"-825"0,0 0-20 0,0 0-251 0,52 0-81 15,-15-2 0-15,11-4 0 16,3-3 0-16,-7 1 0 0,3 1 0 16,-5 1 0-16,-5 0 0 0,-6 4 0 15,-15 1 0-15,-7 1-825 0,-7 0-2925 0</inkml:trace>
  <inkml:trace contextRef="#ctx0" brushRef="#br2" timeOffset="185240.58">19181 10746 6326 0,'0'0'585'16,"0"0"115"-16,47 5-119 0,-20-4-581 15,4 0 0-15,6 0 0 16,5-1 0-16,1 0 0 0,9 0 0 16,-3 0 0-16,3-3 0 0,-15-1-1473 15,5-5-2845-15</inkml:trace>
  <inkml:trace contextRef="#ctx0" brushRef="#br2" timeOffset="185849.91">21891 9881 3821 0,'0'0'1865'0,"-33"-12"-1129"0,14 12-191 16,-2 2-41-16,-3 9-48 0,-3 3-324 15,-4 6-8-15,2 8-115 0,-2 3-9 16,2 5 0-16,8 5 0 15,3 0 0-15,9-1 0 0,9 1 0 16,7-7 0-16,11-2 0 0,11-5 0 16,10-9 0-16,11-7 0 0,6-9 0 15,4-3 0-15,2-11 0 0,0-4 0 16,0-7 0-16,-17 4-1005 0,-3-6-3497 0</inkml:trace>
  <inkml:trace contextRef="#ctx0" brushRef="#br2" timeOffset="186218.91">22110 9476 5050 0,'0'0'684'0,"0"0"12"0,0 0 257 0,0 0-601 16,52-40-24-16,-21 28-199 16,2 1-129-16,0 1 0 0,0 4 0 15,-2 2 0-15,-4 3 0 0,-5 1 0 16,-3 4 0-16,-4 6 0 0,-9 6 0 16,-6 4 0-16,-4 4 0 0,-11 2 0 15,-1 3 0-15,-5-1 0 0,2 0 0 16,1 0 0-16,5-5 0 0,9 1 0 15,8-4 0-15,13-1 0 16,12-3 0-16,6-6 0 0,10-5 0 16,5-3 0-16,0-2 0 0,-3 0 0 15,-3 0 0-15,-3 0 0 16,-14 0-749-16,0 0-2953 0</inkml:trace>
  <inkml:trace contextRef="#ctx0" brushRef="#br2" timeOffset="186669.85">20506 10645 4914 0,'0'0'2437'0,"0"0"-1957"0,0 0-208 0,0 0-183 15,0 0-89-15,0 0 0 0,0 0 0 16,47-8 0-16,42 8 0 0,37-2 0 16,36-9 0-16,17-3 0 0,28-2 0 15,12 1 0-15,7 2 0 0,1 0 0 16,4 0 0-16,-7-1 0 15,-9 2 0-15,-19 0 0 0,-20 5 0 16,-27 2 0-16,-29 4 0 0,-25 1 0 16,-33 5 0-16,-27 0-1277 0,-19-1-1028 0</inkml:trace>
  <inkml:trace contextRef="#ctx0" brushRef="#br2" timeOffset="187062.08">20326 11168 3961 0,'0'0'2497'0,"0"0"-1960"0,2 54 319 16,-2-18-515-16,-2 6-341 0,-2 2 0 15,0 3 0-15,4 2 0 0,0 3 0 16,4 1 0-16,-2 2 0 0,0-1 0 16,0-3 0-16,-2-6 0 0,4-4 0 15,0-7 0-15,-2-13-565 0,3-3-2905 0</inkml:trace>
  <inkml:trace contextRef="#ctx0" brushRef="#br2" timeOffset="187242.52">20638 11670 8192 0,'0'0'0'15,"0"0"0"-15,0 0 0 0,0 0 0 16,0 0 0-16,-37 0 0 0,37 2 0 16,0-2 0-16,0 1 0 0,0-1-681 15,0 0-908-15</inkml:trace>
  <inkml:trace contextRef="#ctx0" brushRef="#br2" timeOffset="187744.93">21068 11094 5890 0,'0'0'665'16,"-21"-50"-229"-16,-1 27 120 0,-7 10-264 15,-4 7-208-15,-2 6-52 0,-3 4-28 16,5 6-4-16,6 6 4 0,7 2 12 15,5 1-8-15,9 3 28 16,6-2-32-16,6 5-4 0,9-2 44 16,7 3-44-16,7 0 60 0,11 2 1 15,1 4-61-15,4 2 0 0,1 4 0 16,-5 1 0-16,-3 0 0 0,-7-1 0 16,-7-1 0-16,-7-1 0 15,-13-3 0-15,-8-1 0 0,-13-1 0 16,-7-5 0-16,-5-2 0 0,-2-5 0 15,-5-9 0-15,5-5 0 0,2-5 0 16,5-8 0-16,9-9 0 0,5-5 0 16,10-8 0-16,4-7 0 0,8-3 0 15,9 1 0-15,0 1 0 16,-1 1 0-16,5 5 0 0,-2 0 0 16,-2 2 0-16,-3 2 0 0,-1 1 0 15,-3 1 0-15,-1-1 0 0,3-3 0 16,-5 8-749-16,-1-5-3469 0</inkml:trace>
  <inkml:trace contextRef="#ctx0" brushRef="#br2" timeOffset="188104.29">21331 11107 7739 0,'0'0'453'0,"-13"35"-453"0,11-9 0 0,2 6 0 15,0 4 0-15,0 4 0 0,0 3 0 16,2 1 0-16,0-1 0 0,2 1 0 16,-2-1 0-16,-2-3 0 0,0 1 0 15,-6-5 0-15,-4-5 0 16,0-5 0-16,-1-11 0 0,5-7 0 16,2-6 0-16,2-5 0 0,2-11 0 15,8-11 0-15,7-8 0 0,11-5 0 16,5 2 0-16,3 6 0 0,-5 4 0 15,-5 10 0-15,-5 7 0 16,0 8 0-16,-9 1 0 0,-8 8 0 16,6 4 0-16,-6 2 0 0,-2 3 0 15,2-3 0-15,-2-1 0 0,0-1 0 16,4 0 0-16,1-3 0 0,1-1 0 16,4-3 0-16,0-1-361 0,5-4-4225 15</inkml:trace>
  <inkml:trace contextRef="#ctx0" brushRef="#br2" timeOffset="189029.02">22075 11455 1928 0,'0'0'3990'16,"0"0"-2785"-16,0 0-409 0,0 0-523 15,0 0-273-15,0 0 0 0,0 0 0 16,-2 38 0-16,6 9 0 0,2 13 0 16,4 0 0-16,7-2 0 0,-3-1 0 15,9-2 0-15,-8 0 0 16,3-1 0-16,-5-4 0 0,1-4 0 16,-2-8 0-16,-1-7 0 0,-3-7 0 15,-2-10 0-15,-2-6 0 0,-2-6 0 16,-2-4 0-16,0-14-685 15,0 1-1672-15,0-12-2085 0</inkml:trace>
  <inkml:trace contextRef="#ctx0" brushRef="#br2" timeOffset="189401.35">22455 10717 4978 0,'0'0'1368'0,"0"0"-679"0,0 0-121 0,-6 34-140 16,4 5-267-16,0 14-161 0,-2 11 0 15,2 4 0-15,2 11 0 0,-5 8 0 16,5 7 0-16,-4 6 0 0,-4 5 0 16,-6 3 0-16,-7-3 0 15,-2-10 0-15,5-11 0 0,1-13 0 16,7-17 0-16,6-13 0 0,4-15 0 15,10-21 0-15,2-8-717 0,3-17-1604 16</inkml:trace>
  <inkml:trace contextRef="#ctx0" brushRef="#br2" timeOffset="189776.1">22406 10764 5906 0,'0'0'705'0,"0"0"-293"0,0 0 216 15,55-40-87-15,-15 33-541 16,9 1 0-16,19-1 0 0,15-3 0 16,8-2 0-16,6 1 0 0,5-2 0 15,5 0 0-15,-4 0 0 0,-3-1 0 16,-12 0 0-16,-15 1 0 0,-26 5-1021 15,-16 0-912-15</inkml:trace>
  <inkml:trace contextRef="#ctx0" brushRef="#br2" timeOffset="190400.38">23123 10811 1780 0,'0'0'2962'15,"0"0"-1942"-15,0 0 309 0,0 0-481 0,0 0-595 16,0 0-253-16,0 0 0 0,0 0 0 15,-44-10 0-15,20 13 0 0,5 1 0 16,-2 1 0-16,-1 0 0 0,-1 1 0 16,0 3 0-16,0-1 0 0,1 2 0 15,1 0 0-15,9 1 0 0,-1-1 0 16,3 2 0-16,4 2 0 16,-1 1 0-16,5 4 0 0,0-1 0 15,0 3 0-15,2 2 0 0,0 1 0 16,2 1 0-16,0 0 0 15,-2 1 0-15,0 0 0 0,0 0 0 16,-4 0 0-16,2-2 0 0,-2-3 0 16,-4-3 0-16,8-1 0 0,-2-3 0 15,2-4 0-15,0-2 0 0,2-2 0 16,18 0 0-16,5-2 0 0,10-2 0 16,5-2 0-16,-3-7 0 0,0-2 0 15,0-1 0-15,-6-2 0 16,-4 0 0-16,-6 1 0 0,-11 4 0 15,0-4 0-15,-7 1 0 0,-3-1 0 16,0 2-2058-16,-5-1-943 0</inkml:trace>
  <inkml:trace contextRef="#ctx0" brushRef="#br2" timeOffset="190565.98">22800 11089 5798 0,'0'0'560'15,"0"0"169"-15,0 0-253 0,46 4 153 0,-3-5-629 16,7-3 0-16,-3-2 0 16,-3 2 0-16,-5 1 0 0,-10 1-909 15,0-4-2157-15</inkml:trace>
  <inkml:trace contextRef="#ctx0" brushRef="#br2" timeOffset="190984.94">22711 11480 5506 0,'0'0'876'0,"0"0"-235"16,0 0 215-16,0 0-576 0,42 2-247 16,-3-4-33-16,13-3 0 0,4-1 0 15,4 2 0-15,2 1 0 16,2 1 0-16,-4 2 0 0,-3 0 0 16,-5 2 0-16,-13 4-1373 0,-12-2-164 15,-4 0-72-15</inkml:trace>
  <inkml:trace contextRef="#ctx0" brushRef="#br2" timeOffset="191650">23015 11901 2205 0,'0'0'1264'16,"0"0"-840"-16,0 0 565 0,23-43-449 16,-19 31-132-16,-4 1 300 0,0 1-319 15,0-2 3-15,-4-1 284 0,-4-2-479 16,-3-1-197-16,-1 3 0 15,-4-3 0-15,-5 5 0 0,-2 1 0 16,-2 7 0-16,-2 3 0 0,1 9 0 16,-1 9 0-16,-2 2 0 0,8 5 0 15,7 0 0-15,1 1 0 0,9 2 0 16,4 0 0-16,2-2 0 0,13-1 0 16,3-4 0-16,7-2 0 0,6-4 0 15,-2-6 0-15,8-7 0 16,2-3 0-16,1-9 0 0,-3-4 0 15,-6-6 0-15,0 0 0 0,-15-2 0 16,-5 0 0-16,-11 1 0 0,0-3 0 16,-6 5 0-16,-5-2 0 0,-1 3 0 15,-7 3 0-15,-1 2 0 16,3 2 0-16,-6 3 0 0,-1 2 0 16,-3 2 0-16,0 4 0 0,0 0 0 15,-2 7 0-15,2 5 0 0,4 2 0 16,5 4 0-16,1 2 0 15,7 5 0-15,4-1 0 0,6 4 0 16,0 3 0-16,10 1 0 0,2 5 0 16,9 2 0-16,2 0 0 0,2 2 0 15,10 1 0-15,-4-2 0 0,-4 2 0 16,-5-1 0-16,-7-1 0 0,-13-4 0 16,-4-1 0-16,-15-6 0 0,-12 0 0 15,-12-3 0-15,-15-5 0 16,-12-1 0-16,-11-3 0 0,-3-3 0 15,1-3 0-15,1-5 0 0,7-6 0 16,22-2-1121-16,-1-9-3737 0</inkml:trace>
  <inkml:trace contextRef="#ctx0" brushRef="#br2" timeOffset="197068.02">24111 10687 5798 0,'0'0'1109'0,"0"0"-257"15,0 0-419-15,0 0-433 0,0 0 0 16,0 0 0-16,45 18 0 0,-7-17 0 15,7-1 0-15,5-2 0 16,-3-3 0-16,1-1 0 0,-9 4 0 16,-10 1 0-16,-12 1-181 0,-11 3-1956 15,-6 4-424-15</inkml:trace>
  <inkml:trace contextRef="#ctx0" brushRef="#br2" timeOffset="197230.44">24123 10900 7079 0,'0'0'1113'0,"0"0"-1113"15,0 0 0-15,54-1 0 0,-11-1 0 16,9-1 0-16,0 3 0 0,-5 0 0 16,1 2 0-16,4 1 0 0,3-2 0 15,-11-1 0-15,1-3-5711 0</inkml:trace>
  <inkml:trace contextRef="#ctx0" brushRef="#br2" timeOffset="198204.42">25893 9813 5810 0,'0'0'572'0,"0"0"177"0,0 0 312 16,0 0-1061-16,0 0 0 0,0 0 0 15,45-33 0-15,3 20 0 0,10 2 0 16,0 3 0-16,4 3 0 0,-9 4 0 15,-3 4 0-15,-11 6 0 16,-10 5 0-16,-8 3 0 0,-11 1 0 16,-10-2 0-16,-2 3 0 0,-10 0 0 15,-7 1 0-15,0 0 0 16,-1-2 0-16,-1-1 0 0,2-3 0 16,3-3 0-16,1-2 0 0,1 0 0 15,0-1 0-15,1-2 0 0,5-4 0 16,2 1 0-16,2-2 0 15,4-1 0-15,-3 1 0 0,3-1 0 0,0 1 0 16,3 0 0-16,3 3 0 16,4 2 0-16,5 3 0 0,7 3 0 15,-1 1 0-15,4 0 0 0,0-1 0 16,4 0 0-16,4-1 0 0,0 0 0 16,-4 1 0-16,-9 0 0 0,-7 0 0 15,-9 2 0-15,-6 0 0 0,-9 3 0 16,-7 0 0-16,-9-1 0 15,-10 3 0-15,-7-2 0 0,-3-1 0 16,-3-3 0-16,3-1 0 0,1-2 0 16,9-4 0-16,4-3 0 0,6-3 0 15,10-3 0-15,7-9-541 16,8-1-736-16,0-9-3281 0</inkml:trace>
  <inkml:trace contextRef="#ctx0" brushRef="#br2" timeOffset="198717.78">26565 9697 6330 0,'0'0'633'0,"0"0"-161"0,0 0 285 16,35 22-757-16,-29-10 0 0,-6 4 0 15,0 3 0-15,-10 1 0 0,-3 6 0 16,-3-1 0-16,-5 3 0 0,-2 1 0 16,3 2 0-16,-3-2 0 0,2 0 0 15,5-5 0-15,5-5 0 0,7-5 0 16,2-6 0-16,6-2 0 15,11-4 0-15,9 0 0 0,7-2 0 16,7-2 0-16,1-1 0 0,0-1 0 16,-2 1 0-16,-3 0 0 0,-8 1 0 15,-3 1 0-15,-10-2 0 0,-5 2 0 16,-6 1-1798-16,-2-1-499 16,0-5-1484-16</inkml:trace>
  <inkml:trace contextRef="#ctx0" brushRef="#br2" timeOffset="198886.79">26734 9826 7695 0,'0'0'497'0,"0"0"-497"0,-29 56 0 16,15-20 0-16,1 5 0 0,1-1 0 16,4 3 0-16,1-3 0 0,3-2 0 15,4-1 0-15,0-4 0 0,6-1 0 16,5-4 0-16,-1-6 0 15,7-5 0-15,-5-9-1854 0,0-7-1279 0</inkml:trace>
  <inkml:trace contextRef="#ctx0" brushRef="#br2" timeOffset="199403.58">26899 9756 6110 0,'0'0'1169'16,"0"0"-669"-16,0 0-87 0,42-3-413 15,-15 4 0-15,4 4 0 0,-4-2 0 16,-5 3 0-16,-1 0 0 0,-7 2 0 15,-3 3 0-15,-7 0 0 16,-2 2 0-16,-4 1 0 0,-6 0 0 16,-3 2 0-16,-1-1 0 0,-5 1 0 15,1-1 0-15,-3 0 0 16,-1 0 0-16,1-2 0 0,0-2 0 16,7-3 0-16,4-1 0 0,4-5 0 15,4 2 0-15,0-1 0 0,2 1 0 16,6-1 0-16,6 2 0 0,7-1 0 15,0-1 0-15,1 0 0 16,1 0 0-16,6 1 0 0,2 3 0 0,2 1 0 16,0 3 0-16,-2 2 0 15,-4 1 0-15,-8 0 0 0,-11 3 0 16,-8-1 0-16,-2 2 0 0,-10 1 0 16,-5 0 0-16,-8 0 0 0,-4-2 0 15,-8-1 0-15,-4 0 0 0,-5-6 0 16,1 0 0-16,-1-7-225 15,13 0-2484-15,-2-7-2261 0</inkml:trace>
  <inkml:trace contextRef="#ctx0" brushRef="#br2" timeOffset="199838.21">25845 9568 5354 0,'0'0'604'0,"-54"31"-280"0,19-3-11 0,-4 10 91 0,0 11 20 16,4 4-88-16,2 9 56 0,8 3-351 15,6 4-41-15,9-1 0 16,8 1 0-16,8-5 0 0,13-6 0 16,7-2 0-16,14-10 0 0,7-3 0 15,15-10-317-15,13-7 57 0,9-8-252 16,-15-9-361-16,5-7-851 0</inkml:trace>
  <inkml:trace contextRef="#ctx0" brushRef="#br2" timeOffset="200686.83">27489 9793 5526 0,'0'0'656'0,"0"0"-336"0,-7 43 241 0,9-22-313 0,1-2-24 0,-1-1 24 16,-2-4-240-16,0-1 20 0,0-3 16 15,-2-4-36-15,-1-2 4 16,1-1 8-16,2-1 0 0,0-2-20 16,0 0 72-16,2-6-44 0,7-10 12 15,5-5-40-15,3-2 8 16,3-2-8-16,-1 2 0 0,2 5 0 16,-5 4 0-16,-1 8 0 0,-7 4-32 15,-4 2 24-15,0 1 4 0,-2 6-28 16,0 5 32-16,-2 7 72 0,0 2-64 15,-2 3 32-15,-4 0 37 0,2-6-77 16,4-3 0-16,-2-3 0 16,2-5 0-16,0-3 0 0,2-3 0 15,4-1 0-15,2 0 0 0,9-10 0 16,-1-4 0-16,3-5 0 0,0 1 0 16,-3 2 0-16,1 3 0 0,-7 3 0 15,-2 5 0-15,-4 4 0 0,-1 4 0 16,-1 6 0-16,-2 10 0 0,-2 6 0 15,-7 1 0-15,-1 0 0 16,0-3 0-16,1-4 0 0,7-3 0 16,2-4-329-16,0-6-1136 0,2-1-824 0</inkml:trace>
  <inkml:trace contextRef="#ctx0" brushRef="#br2" timeOffset="200887.83">27972 9819 7575 0,'0'0'428'0,"0"0"-239"0,-35 37-189 16,12-6 0-16,-3 8 0 0,-3 2 0 15,-2 4 0-15,-2 1 0 0,4-3 0 16,2 0 0-16,4-3 0 0,6-3 0 16,7-4 0-16,6-5 0 0,4-9 0 15,8-6 0-15,7-10-625 0,-1-3-1724 16,5-6-372-16</inkml:trace>
  <inkml:trace contextRef="#ctx0" brushRef="#br2" timeOffset="201218.02">28119 10059 6563 0,'0'0'980'0,"0"0"-331"15,0 0-649-15,0 0 0 0,0 0 0 16,-39-13 0-16,18 10 0 0,-4 3 0 16,3 1 0-16,1 3 0 0,4 2 0 15,5-1 0-15,4 3 0 0,4 1 0 16,4 2 0-16,0 2 0 0,10-1 0 16,2 1 0-16,5-1 0 0,3 0 0 15,-3 0 0-15,2-2 0 0,-3 2 0 16,1-1 0-16,-5 1 0 15,-4-3 0-15,-3-2 0 0,-5 2 0 16,-5-1 0-16,-7 2 0 0,-3 1 0 16,-3 0 0-16,1-4 0 0,1-3 0 15,-3-4 0-15,5-2 0 16,3-4-157-16,5 1-2356 0,4-7-704 0</inkml:trace>
  <inkml:trace contextRef="#ctx0" brushRef="#br2" timeOffset="201467.99">28206 9595 4934 0,'0'0'956'16,"0"0"-668"-16,0 0 353 0,39 23 171 16,-18-1-512-16,2 9-72 0,-3 9-195 15,-3 7-33-15,-1 7 0 0,1 8 0 16,-3 4 0-16,-3 0 0 0,-5 0 0 15,-6-3 0-15,-13-5 0 16,-7-4 0-16,-5-4 0 0,-8-6 0 16,-2-7 0-16,2-10 0 0,0-8 0 15,10-15 0-15,4-10-161 16,9-6-1147-16,6-12-3963 0</inkml:trace>
  <inkml:trace contextRef="#ctx0" brushRef="#br2" timeOffset="201837.73">28324 9268 5254 0,'0'0'632'0,"0"0"-76"16,0 0-43-16,0 0-141 0,60 3 108 15,-19 1-95-15,4 2-385 0,-1 1 0 16,-11 3 0-16,-6 2 0 16,-4 1 0-16,-7 2 0 0,-8 0 0 15,-4 3 0-15,-4 0 0 0,-2 0 0 16,-4 3 0-16,0-3 0 0,2 1 0 15,4-4 0-15,2 1 0 16,8-1 0-16,5-3 0 0,3 0 0 16,7-4 0-16,-2 0 0 0,2 0 0 15,2 0 0-15,-1 0 0 0,-5-2-697 16,0-1-1912-16</inkml:trace>
  <inkml:trace contextRef="#ctx0" brushRef="#br2" timeOffset="202304.51">25173 10662 6975 0,'0'0'488'15,"75"21"-164"-15,-3-12 81 0,21-5-405 0,29-4 0 16,31-2 0-16,29-5 0 16,27-2 0-16,22-1 0 0,17-2 0 15,15 3 0-15,8 2 0 0,2 3 0 16,-7 4 0-16,-14 3 0 15,-18 5 0-15,-29 3 0 0,-38 4 0 16,-33 0 0-16,-38 3 0 0,-47-1-353 16,-24-5-1152-16,-29-4-1152 0</inkml:trace>
  <inkml:trace contextRef="#ctx0" brushRef="#br2" timeOffset="202928">24845 11267 3585 0,'0'0'2994'0,"0"0"-2190"0,0 0-108 0,-9 51-583 16,7-18-113-16,-2 8 0 15,4 4 0-15,-4 0 0 0,2 2 0 16,-2 2 0-16,2 1 0 0,-2-2 0 15,4-2 0-15,0-5 0 0,0-4 0 16,4-10 0-16,4-3 0 0,0-10-521 16,1-7-2901-16</inkml:trace>
  <inkml:trace contextRef="#ctx0" brushRef="#br2" timeOffset="203072.31">25095 11719 7451 0,'0'0'741'0,"0"0"-741"0,0 0 0 16,0 0 0-16,0 0 0 0,0 0 0 15,0 0 0-15,0 0 0 0,0 0 0 16,-31 20-921-16,33-21-828 0</inkml:trace>
  <inkml:trace contextRef="#ctx0" brushRef="#br2" timeOffset="203520.5">25374 11308 4746 0,'0'0'716'15,"-6"-38"92"-15,0 19 613 0,-7 4-920 16,-3 2-501-16,-9 4 0 0,0 6 0 15,-4 3 0-15,0 3 0 16,4 8 0-16,5-1 0 0,5 5 0 16,7-1 0-16,6 5 0 0,6 1 0 15,10 3 0-15,7 2 0 0,6 3 0 16,2-1 0-16,2 4 0 0,-2 4 0 16,0 0 0-16,-4 2 0 15,-3-1 0-15,-5-1 0 0,-5-2 0 16,-8-1 0-16,-6 2 0 0,-8-2 0 15,-9-3 0-15,-1-1 0 0,-3-5 0 16,-2-3 0-16,-2-8 0 0,2-4 0 16,5-8 0-16,3-6 0 15,7-10 0-15,10-10 0 0,4-6 0 16,8-7 0-16,9-4 0 0,2-1 0 16,2 3 0-16,-5 8 0 0,-1 5 0 15,-2 2 0-15,-3 4 0 0,3-2 0 16,-1 1 0-16,3-1 0 0,-5 7 0 15,1-4-1834-15</inkml:trace>
  <inkml:trace contextRef="#ctx0" brushRef="#br2" timeOffset="204263.14">26027 11030 6310 0,'0'0'1145'0,"0"0"-445"0,0 0-663 16,-47 24-37-16,16 11 0 0,-3 12 0 16,-1 9 0-16,4 1 0 0,2 9 0 15,3 4 0-15,5 6 0 16,4 3 0-16,3 4 0 0,1-1 0 16,7-5 0-16,2-11 0 0,2-7 0 15,4-11 0-15,6-9 0 0,7-9 0 16,6-11 0-16,5-12 0 15,7-7-349-15,-4-6-819 0,0-8-2418 0</inkml:trace>
  <inkml:trace contextRef="#ctx0" brushRef="#br2" timeOffset="205088.26">26157 11366 3081 0,'0'0'2953'0,"-12"-33"-2020"15,2 18 292-15,-1 5-1225 0,1 2 0 16,-2 5 0-16,-3 3 0 0,1 8 0 16,-5 9 0-16,-2 9 0 0,1 11 0 15,-3 6 0-15,4 7 0 16,3 1 0-16,3 3 0 0,5-3 0 16,8-4 0-16,4-5 0 0,13-10 0 15,6-12 0-15,8-11 0 0,4-9 0 16,4-8 0-16,-2-11 0 15,-2-8 0-15,-6-5 0 0,-8-6 0 16,-5 0 0-16,-5-1 0 0,-7 1 0 16,-2 0 0-16,-2-1 0 0,-4 1 0 15,-2 4 0-15,-1 5 0 0,3 8 0 16,2 7 0-16,0 8-237 0,2 5-1952 16,4 1-392-16</inkml:trace>
  <inkml:trace contextRef="#ctx0" brushRef="#br2" timeOffset="205262.42">26356 11758 7363 0,'0'0'829'16,"0"0"-829"-16,0 0 0 0,-23 39 0 16,13-29 0-16,-3-1 0 0,7-5 0 15,2-4 0-15,4 0 0 16,0-1-897-16,4-11-1220 0</inkml:trace>
  <inkml:trace contextRef="#ctx0" brushRef="#br2" timeOffset="205793.34">26625 11394 3385 0,'0'0'2057'0,"20"-54"-796"16,-14 29-457-16,-1 10-220 0,-5 5-483 15,-5 7-101-15,-7 5 0 0,-5 6 0 16,-5 10 0-16,1 4 0 0,4 8 0 16,5 4 0-16,2 4 0 15,6 4 0-15,2 0 0 0,2 0 0 16,4 0 0-16,2-6 0 0,6-3 0 15,5-9 0-15,1-6 0 0,7-9 0 16,2-8 0-16,-2-4 0 0,0-6 0 16,-5-7 0-16,-1-3 0 15,-5-1 0-15,-5-4 0 0,-3-1 0 16,-2 0 0-16,-4-1 0 0,-4-2 0 16,-4 3 0-16,-5 2 0 0,-1 0 0 15,1 4 0-15,-1 3 0 0,6 4 0 16,-1 4 0-16,7 5 0 0,0 1-93 15,2 2-531-15,11 0-977 16,-3 2 321-16,10 4-101 0</inkml:trace>
  <inkml:trace contextRef="#ctx0" brushRef="#br2" timeOffset="206078.1">27023 11398 7151 0,'0'0'1041'0,"0"0"-1041"0,-33-48 0 15,21 33 0-15,-2 1 0 0,-3 3 0 16,-2 9 0-16,-3 2 0 0,-3 13 0 16,-4 9 0-16,2 7 0 0,0 7 0 15,6 5 0-15,7 6 0 0,10 3 0 16,6 0 0-16,10-5 0 16,9-5 0-16,6-8 0 0,6-8 0 15,4-6 0-15,2-11 0 0,1-7 0 16,-7-1 0-16,-4-13 0 15,-7-5 0-15,-5-5 0 0,-7-4 0 16,-3-2 0-16,-5-1 0 0,-4-2 0 16,-5 0 0-16,1 3 0 0,-2 0 0 15,0 6 0-15,-3 1 0 0,5 5 0 16,0 5-1197-16,2 5-248 0,4 1-1985 0</inkml:trace>
  <inkml:trace contextRef="#ctx0" brushRef="#br2" timeOffset="206674.47">27137 11411 4418 0,'0'0'1348'0,"0"0"-475"0,0 0-121 16,0 0-216-16,-10-46-288 0,24 28-231 15,3 0-17-15,4 4 0 0,-1-1 0 16,1 4 0-16,-3 2 0 0,-3 2 0 16,-3 5 0-16,-1 2 0 15,-3 2 0-15,2 7 0 0,1 5 0 16,-1 5 0-16,2 3 0 0,-1 5 0 16,-3 1 0-16,-4 1 0 0,-2 1 0 15,-2 3 0-15,-10 0 0 0,-3 1 0 16,-5 0 0-16,-7-2 0 15,-2 0 0-15,-2-5 0 0,-2-5 0 16,0-5 0-16,4-8 0 0,5-5 0 16,5-6 0-16,7-6 0 0,6-6 0 15,4-4 0-15,6-4 0 0,8-2 0 16,3 3 0-16,5 3 0 0,1 7 0 16,0 5 0-16,-2 6 0 15,-1 5 0-15,-3 6 0 0,-5 3 0 16,1 2 0-16,-1 4 0 0,-2 1 0 15,1 0 0-15,1-1 0 0,-2 0 0 16,5-4-545-16,-3-6-1552 0,-1-3-976 16</inkml:trace>
  <inkml:trace contextRef="#ctx0" brushRef="#br2" timeOffset="207001.24">27497 10930 3813 0,'0'0'1405'0,"0"0"-757"0,0 0 113 0,0 0 187 15,0 0-480-15,18-32-319 16,-11 33-149-16,5 14 0 0,13 18 0 15,8 14 0-15,6 17 0 0,3 8 0 16,-7 2 0-16,0 3 0 16,-8 1 0-16,-11 1 0 0,-14 1 0 15,-10-2 0-15,-15-2 0 0,-12-5 0 16,-6-7 0-16,-7-5 0 0,1-5 0 16,-1-9 0-16,9-10 0 0,8-11 0 15,12-9 0-15,9-10 0 16,6-4-601-16,6-7-1860 0</inkml:trace>
  <inkml:trace contextRef="#ctx0" brushRef="#br2" timeOffset="208355.47">27873 12201 3561 0,'0'0'2897'0,"0"0"-2036"16,0 0-249-16,0 0-351 15,0 0-261-15,0 0 0 0,46 64 0 16,-30-11 0-16,3 5 0 0,3-3 0 16,5-1 0-16,4 0 0 0,4-4 0 15,1 0 0-15,-3-5 0 0,-4-3 0 16,-3-7 0-16,-5-10 0 0,-6-8 0 16,-5-10 0-16,-4-7 0 15,-4-14-537-15,0-2-1220 0,-2-6-1144 0</inkml:trace>
  <inkml:trace contextRef="#ctx0" brushRef="#br2" timeOffset="208813.35">28371 10970 3077 0,'0'0'492'0,"0"0"156"0,0 0 337 0,0 0-337 0,0 0-100 16,0 0 173-16,0 0-425 0,0 0-76 15,0 0 236-15,-4 17-355 16,4 17-101-16,6 15 0 0,3 11 0 16,1 11 0-16,-2 15 0 15,-4 10 0-15,-2 10 0 0,-2 13 0 0,-10 8 0 16,-4 7 0-16,-7 2 0 15,0-1 0-15,-2-8 0 0,7-12 0 16,1-13 0-16,7-17 0 0,4-13 0 16,4-16 0-16,4-19 0 0,7-20 0 15,5-19 0-15,1-10-541 0,-1-14-5126 0</inkml:trace>
  <inkml:trace contextRef="#ctx0" brushRef="#br2" timeOffset="209404.15">28326 10898 4382 0,'0'0'804'0,"0"0"124"0,0 0 205 0,0 0-677 0,0 0-104 0,0 0-215 16,0 0-137-16,51 5 0 0,24-2 0 16,20 0 0-16,14-3 0 0,13-4 0 15,15-3 0-15,14-4 0 16,8-1 0-16,0 2 0 0,-10-1 0 15,-19 4 0-15,-16 0 0 0,-29 1 0 16,-30 5 0-16,-21 1-921 0,-22 0-780 0</inkml:trace>
  <inkml:trace contextRef="#ctx0" brushRef="#br2" timeOffset="210450.58">28632 11226 2016 0,'0'0'177'0,"0"0"939"0,-35 6-572 16,28-6-72-16,3 0 449 0,2-1-393 16,-2-2-64-16,2 0 277 0,2-1-365 15,0-2-80-15,6-2 120 0,4-5-291 16,11-3-125-16,8-2 0 0,6 2 0 15,-2 4 0-15,0 4 0 16,-2 4 0-16,-4 2 0 0,-2 2 0 16,-6 8 0-16,-9 1 0 0,-2 3 0 15,-8 4 0-15,0 2 0 0,-6 4 0 16,-4 1 0-16,-3 2 0 0,-3 5 0 16,-3 1 0-16,-4 3 0 15,-1-1 0-15,-1 0 0 0,0-1 0 16,6-1 0-16,5-5 0 0,6-4 0 15,6-3 0-15,6-3 0 0,8-2 0 16,9-2 0-16,6-1 0 0,4-3 0 16,4-3 0-16,0-5 0 15,4 0 0-15,-4-8 0 0,-4-1 0 16,-8-3 0-16,-8 3-1441 0,-9-4-2397 0</inkml:trace>
  <inkml:trace contextRef="#ctx0" brushRef="#br2" timeOffset="211069.69">29157 11238 5174 0,'0'0'712'0,"0"0"753"15,0-45-624-15,-6 32-841 16,-5 2 0-16,-1 5 0 0,-7 4 0 15,-4 6 0-15,-1 7 0 0,-3 6 0 16,0 7 0-16,2 3 0 0,4 5 0 16,11 2 0-16,8 3 0 15,4 1 0-15,10-1 0 0,7-4 0 0,6-7 0 16,2-7 0-16,2-6 0 16,2-9 0-16,-4-4 0 0,-5-9 0 15,-1-5 0-15,-4-4 0 0,-7-3 0 16,-4-1 0-16,-4-1 0 0,-2-1 0 15,-6 2 0-15,-2 1 0 16,-1 3 0-16,-1 2 0 0,4 5 0 16,2 3 0-16,0-2-685 0,2 5-1296 15,2-3-200-15</inkml:trace>
  <inkml:trace contextRef="#ctx0" brushRef="#br2" timeOffset="211382.5">29413 11200 5718 0,'0'0'824'16,"0"0"-283"-16,0 0 519 0,0 0-1011 15,0 0-49-15,0 0 0 0,0 0 0 16,0 0 0-16,-47-16 0 0,22 26 0 16,-2 8 0-16,-2 7 0 0,2 2 0 15,0 5 0-15,4 4 0 0,7 4 0 16,8-1 0-16,8 0 0 0,10-1 0 15,6-5 0-15,9-7 0 16,6-6 0-16,2-9 0 0,0-6 0 16,3-5 0-16,-7-5 0 0,-1-9 0 15,-7-6 0-15,-2-4 0 0,-9-2 0 16,-6-3 0-16,-4 0 0 0,-6-1 0 16,-4 2 0-16,-3 0 0 0,-1 0 0 15,-1 2 0-15,5 1 0 16,2 6-2214-16,4-1-1275 0</inkml:trace>
  <inkml:trace contextRef="#ctx0" brushRef="#br2" timeOffset="211829.73">29597 11319 3289 0,'0'0'624'0,"0"0"-484"0,0 0-4 0,0 0-136 15,0 0-20-15,0 0-332 0,0 0-1084 16,35-30-885-16</inkml:trace>
  <inkml:trace contextRef="#ctx0" brushRef="#br2" timeOffset="211980.41">29647 11301 4718 0,'0'0'1132'0,"0"0"-231"15,0 0 31-15,0 0-652 0,33 16-51 16,-8-7-229-16,1 1 0 0,-3 2 0 16,-4 1 0-16,-3-1 0 15,-1 1 0-15,-3 0 0 0,-2-1 0 16,-1-2 0-16,-3-4 0 0,-2-3 0 16,0 0 0-16,-2-1 0 0,2-1-401 15,-2-1-747-15,1-3-2102 0</inkml:trace>
  <inkml:trace contextRef="#ctx0" brushRef="#br2" timeOffset="212204.55">29806 11241 6090 0,'0'0'829'15,"0"0"-21"-15,0 0-360 0,-37 37-431 16,16-12-17-16,2 4 0 0,3-1 0 16,5-3 0-16,7-2 0 15,4-4-197-15,2-6-843 0,3-5-293 16,3-5-1040-16</inkml:trace>
  <inkml:trace contextRef="#ctx0" brushRef="#br2" timeOffset="212432.55">30052 11147 5750 0,'0'0'1641'15,"-19"44"-861"-15,7-12-759 16,-1 3-21-16,-1 3 0 0,2 3 0 15,-1-1 0-15,5 0 0 0,2-2 0 16,4-4 0-16,2-3 0 0,4-6 0 16,2-6 0-16,2-7 0 15,5-8-529-15,-3-4-1588 0,0-3-112 0</inkml:trace>
  <inkml:trace contextRef="#ctx0" brushRef="#br2" timeOffset="212763.51">30203 11217 5610 0,'0'0'580'0,"0"0"329"0,0 0 184 16,0 0-1093-16,0 0 0 0,-38-3 0 16,18 20 0-16,-3 5 0 0,-2 8 0 15,5 2 0-15,1 7 0 0,7 7 0 16,5 5 0-16,7 5 0 15,2-4 0-15,11-3 0 0,8-7 0 16,1-9 0-16,9-8 0 16,4-10 0-16,1-13 0 0,-5-4 0 15,-2-13 0-15,-5-8 0 0,-5-7 0 16,-3-4 0-16,-7-4 0 0,-7-1 0 16,-2-5 0-16,-8-2 0 0,-5-2 0 15,-3 2 0-15,-3 5 0 0,2 8 0 16,3 11 0-16,6 10 0 0,4 7-901 15,4 4-428-15,0-3-3613 0</inkml:trace>
  <inkml:trace contextRef="#ctx0" brushRef="#br2" timeOffset="213217.1">30488 11126 4205 0,'0'0'1069'0,"0"0"-393"0,0 0 409 0,4-35-677 16,-4 21-112-16,0 0 157 15,-4 1-453-15,0 2 0 0,0 2 0 16,2 3 0-16,-3 3 0 0,-3 1 0 16,-4 2 0-16,-7 3 0 0,-1 8 0 15,-1 2 0-15,4 3 0 0,7 0 0 16,4 0 0-16,6-1 0 0,8-1 0 16,9-1 0-16,3-6 0 0,3-1 0 15,4-3 0-15,2-3 0 16,-2-4 0-16,-2-1 0 0,-5-1 0 15,-5 3 0-15,-7 1 0 0,-6 2 0 16,-2 1 0-16,0 6 0 0,0 9 0 16,-4 10 0-16,-2 5 0 0,-1 3 0 15,3-3 0-15,4-4 0 0,2-2 0 16,5-2 0-16,3-3 0 16,2-2-757-16,-3-5-1804 0,3-3 272 0</inkml:trace>
  <inkml:trace contextRef="#ctx0" brushRef="#br2" timeOffset="213842.64">28508 11947 4329 0,'0'0'437'0,"0"0"403"0,0 0-276 15,0 0-196-15,55 39 333 0,5-29-197 16,19-6-152-16,22-1-255 15,21-2-97-15,21-1 0 0,22-5 0 16,11 3 0-16,14-3 0 0,-8 3 0 16,-4 1 0-16,-13-1 0 0,-24 2 0 15,-17 0 0-15,-25-1 0 0,-25 1-61 16,-20 0-655-16,-23 0-185 0,-16-2-3200 0</inkml:trace>
  <inkml:trace contextRef="#ctx0" brushRef="#br2" timeOffset="214567.78">28834 12139 4818 0,'0'0'816'0,"0"0"353"0,0 0-513 0,0 0-288 0,0 0-3 15,0 0-365-15,27 39 0 16,17-34 0-16,9-5 0 0,7-1 0 16,-4-7 0-16,-2-1 0 0,-5 1 0 15,-9 1 0-15,-9 3 0 16,-11 2 0-16,-11 2 0 0,-5 4 0 16,-8 13 0-16,-11 9 0 0,-8 12 0 15,-8 7 0-15,0 3 0 16,2 1 0-16,5 1 0 0,3-4 0 15,0-1 0-15,5-4 0 0,1-7 0 16,5-2 0-16,4-7 0 0,2-5 0 16,4-8-689-16,0-6-251 0,0-5-1454 15,0-1-523-15</inkml:trace>
  <inkml:trace contextRef="#ctx0" brushRef="#br2" timeOffset="214730.57">28921 12496 6194 0,'0'0'356'16,"0"0"573"-16,0 0-317 0,41-19-511 16,-7 13-101-16,5-1 0 0,-4 2 0 15,-2-1 0-15,2 3 0 16,-2-3 0-16,0 1 0 0,-2-1 0 16,0-2 0-16,-4-2 0 0,0 0-313 15,-8 1-911-15,-1-1-2194 0</inkml:trace>
  <inkml:trace contextRef="#ctx0" brushRef="#br2" timeOffset="-213946.95">29564 12248 3733 0,'0'0'1025'0,"0"0"-685"0,0 0 64 16,0 0-24-16,0 0-264 0,0 0 72 16,19-33 160-16,-19 28-175 0,2-2 19 15,-2 2 144-15,0 0-164 16,0 0 12-16,0 0 128 0,-2 0-216 16,-3 2-28-16,-1 0-20 0,-2 1-40 15,-2 1-8-15,1 1 0 0,-1 0-4 16,2 0 4-16,-1 0 0 15,-1 1-4-15,2 1 4 0,-5 2 0 16,-1 0 4-16,0 1-4 0,-3 1 0 16,3 1-4-16,3 2 4 0,5-1 0 15,2 4-12-15,2 1 12 0,4 6 0 16,6 5 0-16,2 4 0 0,3 2 20 16,1 0 0-16,-1 0-20 0,-3 1 8 15,0 1-4-15,1-4-4 0,-5 2 0 16,0-4 4-16,-2-1-4 15,-4-6 12-15,-2-3-4 0,-4-5 5 16,-6-1-13-16,-5-3 0 0,-6-2 0 16,-4-2 0-16,-1-3 0 0,1 0 0 15,4-7 0-15,4-4 0 16,7-3 0-16,4-4 0 0,8-2 0 16,0-1 0-16,6-4 0 0,2-1 0 15,5 1 0-15,1 1 0 0,-2 5 0 16,3 3 0-16,-1-1 0 15,3 2 0-15,1 2 0 0,-1 1 0 16,4 2 0-16,-5 5 0 0,1 3-73 16,-7 1-1311-16,-2 1-669 0</inkml:trace>
  <inkml:trace contextRef="#ctx0" brushRef="#br2" timeOffset="-213483.03">29824 12331 6350 0,'0'0'493'0,"-20"-43"-129"0,11 27 232 0,1 4-236 15,0 6-331-15,-4 6-29 0,-5 6 0 16,-6 8 0-16,-2 10 0 0,-1 7 0 16,-1 3 0-16,0 4 0 0,8 1 0 15,9 5 0-15,10-1 0 0,8-3 0 16,13-3 0-16,12-8 0 15,10-5 0-15,9-9 0 0,6-9 0 16,2-6 0-16,-8-7 0 0,-9-7 0 16,-12-5 0-16,-8-2 0 0,-13-4 0 15,-8-1 0-15,-2 0 0 16,-12-2 0-16,-5 2 0 0,-1 4 0 16,-3-1 0-16,-2 8 0 0,0 1 0 15,1 3 0-15,-1 6 0 0,6 3-645 16,5 2-420-16,8 0-975 15,6 3 127-15</inkml:trace>
  <inkml:trace contextRef="#ctx0" brushRef="#br2" timeOffset="-213188.76">30228 12459 5118 0,'0'0'1368'0,"0"0"-91"15,0 0-848-15,0 0-429 0,-38-27 0 16,16 21 0-16,-3 4 0 15,0 2 0-15,4 8 0 0,-1 4 0 16,5 9 0-16,3 5 0 0,7 9 0 16,7 2 0-16,7 4 0 0,9-6 0 15,9-3 0-15,2-6 0 16,4-6 0-16,0-7 0 0,-2-8 0 16,-2-5 0-16,-3-6 0 0,-3-8 0 15,-4-7 0-15,-3-4 0 0,-2-4 0 16,-1-1 0-16,-5-2 0 15,-2-5 0-15,-2 0 0 0,-2-2 0 16,-2 2 0-16,-2 3 0 0,-2 7 0 16,-2 8-1185-16,-1 6-1481 0</inkml:trace>
  <inkml:trace contextRef="#ctx0" brushRef="#br2" timeOffset="-211787.03">19638 13921 5418 0,'0'0'1161'0,"0"0"-409"15,0 0 109-15,0 0-861 0,0 0 0 16,0 0 0-16,0 0 0 0,0 0 0 15,60 21 0-15,-19-17 0 0,6-4 0 16,-1-3 0-16,1-4 0 16,-3-4 0-16,-3 1 0 0,-8 0 0 15,-2 1 0-15,-12 2 0 0,-11 1-977 16,-8 2-1180-16</inkml:trace>
  <inkml:trace contextRef="#ctx0" brushRef="#br2" timeOffset="-211639.62">19613 14101 6755 0,'0'0'560'0,"0"0"-144"0,0 0 45 15,0 0-461-15,56 29 0 0,-17-27 0 16,8-2 0-16,-1-3 0 0,-5-3 0 16,-1 2 0-16,-5 0 0 15,-2-2 0-15,-8 4 0 0,-3-4-2362 0</inkml:trace>
  <inkml:trace contextRef="#ctx0" brushRef="#br2" timeOffset="-210507.2">21002 13563 2052 0,'0'0'2105'16,"35"-40"-1280"-16,-16 17 515 0,-9 4-631 15,-4 2-113-15,-6 1-31 0,-2 6-565 16,-10 2 0-16,-3 8 0 15,-12 7 0-15,-10 11 0 0,-4 14 0 16,-7 6 0-16,5 8 0 0,6 6 0 16,6 7 0-16,10 7 0 0,7 2 0 15,5 5 0-15,7-1 0 0,6-7 0 16,9-2 0-16,5-11 0 0,7-12 0 16,4-7 0-16,2-10 0 15,6-9 0-15,3-9 0 0,-1-6 0 16,-6-12 0-16,-4-5 0 0,-4-6 0 15,-11 0 0-15,-6 2 0 0,-8 2 0 16,-14 2 0-16,-7 9 0 16,-12 4 0-16,-8 5 0 0,-7 8 0 15,1 4 0-15,3 3 0 0,7-1 0 16,12-3 0-16,9-3 0 0,8-1 0 16,5-3 0-16,6 1 0 0,1-2-1577 15,8-3-701-15</inkml:trace>
  <inkml:trace contextRef="#ctx0" brushRef="#br2" timeOffset="-209947.34">21492 13496 6062 0,'0'0'617'0,"0"0"-177"0,37-34 452 16,-25 32-711-16,-1 2-181 0,-1 4 0 16,3 5 0-16,-7 5 0 0,-2 6 0 15,-2 3 0-15,-2 5 0 16,-4 2 0-16,-7 2 0 0,-1 2 0 15,-7-1 0-15,-1 2 0 0,-7 0 0 16,-4-3 0-16,0-3 0 16,0-3 0-16,2-6 0 0,4-5 0 15,4-3 0-15,11-5 0 0,4-4 0 16,4-2 0-16,2 1 0 0,8-2 0 16,9 0 0-16,18 0 0 15,10-3 0-15,5-2 0 0,6-1 0 0,-9-2 0 16,-3 1 0-16,-7-1 0 15,-6 0 0-15,-6 0 0 0,-9-2 0 16,-10 0 0-16,3 0-41 0,-7 1-2080 16,-2-2-308-16</inkml:trace>
  <inkml:trace contextRef="#ctx0" brushRef="#br2" timeOffset="-209744.21">21792 13512 7451 0,'0'0'741'0,"-36"27"-741"16,16 4 0-16,-5 10 0 16,2 9 0-16,7 1 0 0,1 6 0 15,1 3 0-15,5 2 0 0,1 0 0 16,2-3 0-16,4-7 0 0,0-6 0 16,2-5 0-16,2-8 0 15,8-7 0-15,7-11 0 0,-5-6-1445 0,9-9-1165 16</inkml:trace>
  <inkml:trace contextRef="#ctx0" brushRef="#br2" timeOffset="-209399.87">22250 13626 7427 0,'0'0'765'16,"9"-47"-765"-16,-9 29 0 15,-4 8 0-15,-7 4 0 0,-3 6 0 16,-9 4 0-16,-2 12 0 0,-6 8 0 15,-6 10 0-15,2 8 0 0,-4 9 0 16,1 10 0-16,-1 10 0 16,6 5 0-16,8 0 0 0,5-4 0 15,11-8 0-15,11-11 0 0,17-12 0 16,12-10 0-16,12-13 0 0,11-11 0 16,10-10 0-16,0-12 0 15,-6-10 0-15,-8-7 0 0,-9-5 0 0,-8-2 0 16,-12-3 0-16,-5-5 0 15,-11-4 0-15,-5-4 0 0,-2-3 0 16,-11 3 0-16,-3 4 0 0,-1 11 0 16,-8 8 0-16,5 8 0 0,5 12 0 15,7 5 0-15,8 5 0 0,2 2 0 16,4 2-1261-16,-2-1-424 0,9 3-2709 0</inkml:trace>
  <inkml:trace contextRef="#ctx0" brushRef="#br2" timeOffset="-209090.59">22707 13732 7395 0,'0'0'797'15,"-2"-45"-797"-15,2 17 0 0,-2 5 0 16,-2-2 0-16,-4 5 0 0,-3 2 0 16,-3 7 0-16,0 8 0 0,-9 8 0 15,-6 13 0-15,-6 14 0 0,-5 9 0 16,-3 12 0-16,-5 12 0 15,5 8 0-15,8 5 0 0,14 1 0 16,17-7 0-16,19-10 0 0,16-14 0 16,16-11 0-16,7-15 0 0,2-10 0 15,-3-10 0-15,-3-8 0 0,-11-13 0 16,-6-10 0-16,-8-9 0 0,-6-6 0 16,-5-7 0-16,-5-4 0 15,-7-6 0-15,-2-5 0 0,-9-5 0 16,-5 4 0-16,-3 3 0 0,-5 10 0 15,5 18-1265-15,3 8-2349 0</inkml:trace>
  <inkml:trace contextRef="#ctx0" brushRef="#br2" timeOffset="-208656.95">23344 13532 7195 0,'0'0'548'0,"0"0"-99"0,0 0-449 15,0 0 0-15,-14 37 0 0,11 9 0 16,1 11 0-16,2 8 0 0,0 3 0 16,-2-7 0-16,2 2 0 0,0-3 0 15,-2-6 0-15,2-7 0 0,0-7 0 16,4-8 0-16,5-7 0 0,1-8 0 16,0-10-709-16,1-7-1288 0</inkml:trace>
  <inkml:trace contextRef="#ctx0" brushRef="#br2" timeOffset="-208450.71">23662 13539 7959 0,'0'0'233'16,"0"0"-233"-16,0 0 0 0,-35 48 0 16,21-13 0-16,1 4 0 15,7 7 0-15,2 5 0 0,4 3 0 0,6 0 0 16,2-1 0-16,-1-3 0 15,-1-3 0-15,0-6 0 0,-4-5 0 16,0-6 0-16,-2-5 0 0,0-7-889 16,0-8-1648-16</inkml:trace>
  <inkml:trace contextRef="#ctx0" brushRef="#br2" timeOffset="-208277.3">23272 13929 6550 0,'0'0'489'0,"45"-25"183"0,-8 13-191 16,5 3-481-16,-1 2 0 16,0 2 0-16,1 1 0 0,-5 3 0 15,0 1 0-15,-4-1 0 0,2 0 0 16,-2-2 0-16,-10 1-2074 0,0-3-1395 0</inkml:trace>
  <inkml:trace contextRef="#ctx0" brushRef="#br2" timeOffset="-207966.14">23807 13816 6883 0,'0'0'800'0,"0"0"-291"16,0 0-509-16,0 0 0 0,52-26 0 16,-27 19 0-16,1 3 0 15,1 1 0-15,-2 3 0 0,-2 0 0 16,-5 0 0-16,-5 4 0 0,-5 0 0 15,-8 5 0-15,-8 6 0 0,-13 4 0 16,-8 10 0-16,-6 4 0 16,-2 1 0-16,0 5 0 0,1 1 0 15,14-2 0-15,7-1 0 0,13-5 0 16,6-1 0-16,15-5 0 16,8-2 0-16,10-6 0 0,4-6 0 15,7-5 0-15,-1-4 0 0,-1-3 0 0,-3-6 0 16,-8-3 0-16,-8-1 0 15,-6-1 0-15,-11 1 0 0,-8-2 0 16,-4 1 0-16,-4 3-849 0,-8-2-2469 0</inkml:trace>
  <inkml:trace contextRef="#ctx0" brushRef="#br2" timeOffset="-207809.98">23821 13908 7455 0,'0'0'737'0,"0"0"-737"15,48 28 0-15,-9-10 0 0,9-1 0 16,1-3 0-16,7-4 0 16,0-3 0-16,-2-5 0 0,-13-2-197 15,-4-4-2764-15</inkml:trace>
  <inkml:trace contextRef="#ctx0" brushRef="#br2" timeOffset="-204432.15">13165 5175 2417 0,'0'0'1676'0,"0"0"-119"15,0 0-821-15,0 0-179 16,0 0 291-16,0 0-447 0,58 21-401 15,11-31 0-15,7-3 0 0,13-1 0 16,-2 7 0-16,-7 3 0 16,-22 1 0-16,-6-1-2798 0</inkml:trace>
  <inkml:trace contextRef="#ctx0" brushRef="#br2" timeOffset="-202969.6">14164 4992 5282 0,'0'0'796'0,"0"0"-83"0,0 0 587 15,-4-34-1199-15,-7 33-101 0,-5 1 0 16,-5 6 0-16,1 6 0 0,-3 5 0 16,2 5 0-16,3 3 0 0,1 3 0 15,7 3 0-15,-1 3 0 0,9 4 0 16,-2 0 0-16,8 4 0 0,9-3 0 16,7-3 0-16,5-5 0 15,8-8 0-15,9-8 0 0,1-6 0 16,5-8 0-16,-1-2 0 0,5-7 0 15,-17 0-1822-15,-4-4-1575 0</inkml:trace>
  <inkml:trace contextRef="#ctx0" brushRef="#br2" timeOffset="-202642.91">14495 5179 5458 0,'0'0'1669'0,"-29"-35"-604"16,12 20-1065-16,5 4 0 0,-3 6 0 16,5 5 0-16,-5 7 0 0,3 11 0 15,-4 5 0-15,1 9 0 0,5 2 0 16,6 5 0-16,2-1 0 0,4 0 0 16,6-2 0-16,8-7 0 0,5-6 0 15,2-9 0-15,2-9 0 16,2-5 0-16,-1-8 0 0,-1-7 0 15,-4-5 0-15,-9-1 0 0,-1-3 0 16,-7-1 0-16,-4 3 0 16,0-1 0-16,-6 3 0 0,-9 0 0 15,1 1 0-15,1 1 0 0,-3 3 0 16,1 0 0-16,5 2-1401 0,0 4-40 16,5 1-316-16</inkml:trace>
  <inkml:trace contextRef="#ctx0" brushRef="#br2" timeOffset="-202456.96">14633 5196 5850 0,'0'0'913'0,"0"0"15"16,-6 35-427-16,6-9-501 0,0 6 0 16,-4 3 0-16,-2-3 0 15,6-4 0-15,-5-5 0 0,5-3 0 16,0-5 0-16,0-7 0 0,5-5 0 15,1-3 0-15,4-8-641 0,-2-5-704 16,1-12-2933-16</inkml:trace>
  <inkml:trace contextRef="#ctx0" brushRef="#br2" timeOffset="-202332.92">14732 4697 7047 0,'0'0'500'16,"0"0"-468"-16,0 0-8 0,0 0-24 15,-14 42-116-15,14-10-652 0,-2-4-1501 16,2-2-741-16</inkml:trace>
  <inkml:trace contextRef="#ctx0" brushRef="#br2" timeOffset="-202130.65">14753 5442 6623 0,'0'0'1076'15,"0"0"-583"-15,0 0-493 0,0 0 0 16,23-32 0-16,-9-5 0 0,3-9 0 15,3 1 0-15,-3 8 0 0,2 4 0 16,-7 12 0-16,-2 10 0 16,-6 7 0-16,1 6 0 0,1 10 0 15,-4 11 0-15,6 3 0 0,-2 5 0 16,1-4 0-16,3-7 0 0,4-2 0 16,3-7 0-16,4-7 0 15,-1-2-1814-15,1-5-1767 0</inkml:trace>
  <inkml:trace contextRef="#ctx0" brushRef="#br2" timeOffset="-201728.38">15222 5124 5710 0,'0'0'913'0,"0"0"-73"0,0 0-111 15,0 0-729-15,-37-11 0 0,14 21 0 16,-8 6 0-16,0 9 0 0,4 6 0 16,1 5 0-16,5-1 0 0,4 2 0 15,7-4 0-15,6 2 0 0,8-6 0 16,8-4 0-16,13-4 0 16,2-6 0-16,6-8 0 0,9-7 0 0,-1-4 0 15,-4-8 0-15,0-4 0 16,-6-3 0-16,-6 1-809 0,-8-1-1280 15</inkml:trace>
  <inkml:trace contextRef="#ctx0" brushRef="#br2" timeOffset="-201556.73">15406 5238 7651 0,'0'0'541'0,"-33"57"-541"0,13-23 0 16,-1-2 0-16,4-5 0 0,7-3 0 15,6-10 0-15,4-5 0 0,0-6 0 16,8-3 0-16,9-6 0 0,10-13 0 16,-1-1-1437-16,1-6-1005 0</inkml:trace>
  <inkml:trace contextRef="#ctx0" brushRef="#br2" timeOffset="-201447.96">15536 4848 7603 0,'0'0'589'0,"0"0"-589"15,0 0 0-15,-33 15 0 0,29 2 0 16,4 2-433-16,0-6-776 0,11 0-311 16</inkml:trace>
  <inkml:trace contextRef="#ctx0" brushRef="#br2" timeOffset="-201214.75">15621 5279 6943 0,'0'0'872'0,"0"0"-495"0,0 0-377 16,-37-27 0-16,20 27 0 0,3 7 0 16,-7 8 0-16,5 7 0 0,5 4 0 15,1 1 0-15,4 1 0 0,6-5 0 16,4-4 0-16,6-5 0 0,7-5 0 16,-1-6 0-16,5-5 0 0,0-10 0 15,-1-6 0-15,-3-9 0 16,4-6-81-16,-5-3-895 0,-1 4-437 15,-5 0-3221-15</inkml:trace>
  <inkml:trace contextRef="#ctx0" brushRef="#br2" timeOffset="-201060.98">15673 4864 6851 0,'0'0'1341'0,"0"0"-1341"16,-12 56 0-16,3-19 0 15,-1 8 0-15,-3 1 0 0,-1 5 0 16,4 0 0-16,-1 0 0 0,9-2 0 15,2-4 0-15,6-4 0 0,5-4 0 16,1-7 0-16,9-6 0 0,-2-9-1345 16,-3-7-176-16,-4-7-628 0</inkml:trace>
  <inkml:trace contextRef="#ctx0" brushRef="#br2" timeOffset="-200624.81">15756 5351 6567 0,'0'0'1052'0,"0"0"-724"0,39-19-83 15,-14 1-245-15,8-5 0 0,-8 2 0 16,1-3 0-16,-9 3 0 16,-3-1 0-16,-3 5 0 0,-11 1 0 15,0 4 0-15,-11 4 0 0,-3 4 0 16,-3 4 0-16,-3 10 0 0,-3 7 0 16,-2 5 0-16,2 6 0 15,3 1 0-15,5 1 0 0,11-1 0 16,4 0 0-16,4-4 0 0,13-5 0 15,-3-6 0-15,7-7 0 0,2-6 0 16,-3-2 0-16,5-8 0 0,-8-3 0 16,-3 1 0-16,-3-2 0 0,-5 5 0 15,0 2 0-15,-2 1 0 0,0 5 0 16,-2 0 0-16,-2 0 0 0,7 1 0 16,-5 4 0-16,0 1 0 0,4 1 0 15,-2-2 0-15,2-3 0 16,2-2 0-16,-1-2 0 0,3-13 0 15,2-2 0-15,-1-3 0 0,-3 1 0 16,-2 1 0-16,0 0 0 16,3 3 0-16,-3 5 0 0,-6 3 0 15,0 5 0-15,4 2 0 0,-4 7 0 16,2 7 0-16,2 12 0 0,-4 3 0 16,6 0 0-16,3-2 0 15,-3-6 0-15,0-4 0 0,4-5 0 16,7-6-961-16,-7-6-580 0,1-2-3969 0</inkml:trace>
  <inkml:trace contextRef="#ctx0" brushRef="#br2" timeOffset="-200390.55">16440 5161 8192 0,'0'0'0'0,"0"0"0"0,0 0 0 16,-15-33 0-16,7 33 0 0,-4 8 0 15,-11 13 0-15,-2 6 0 0,2 9 0 16,9 0 0-16,8-1 0 16,2 2 0-16,4-5 0 0,4-4 0 15,6-4 0-15,0-8 0 0,7-5 0 16,-1-2 0-16,5-7 0 0,-2-2 0 16,-1-5 0-16,1-6 0 15,-3-3 0-15,-3 4-957 0,-3-3-2221 0</inkml:trace>
  <inkml:trace contextRef="#ctx0" brushRef="#br2" timeOffset="-200114.04">16570 5350 5766 0,'0'0'1213'0,"33"-4"0"16,-12-2-1213-16,-5-2 0 0,1-2 0 16,-3-3 0-16,1-3 0 15,-3 0 0-15,-1-4 0 0,-1 1 0 16,-2-3 0-16,-6 0 0 0,-2-2 0 15,-10 4 0-15,0 2 0 0,-3 9 0 16,-5 8 0-16,-3 4 0 16,-2 13 0-16,-2 6 0 0,-2 8 0 15,7 4 0-15,7 2 0 0,5 3 0 16,8 0 0-16,10-2 0 0,5-3 0 16,6-7 0-16,5-4 0 15,1-8 0-15,8-4 0 0,3-10 0 16,-5-1-2174-16,-2-5-2064 0</inkml:trace>
  <inkml:trace contextRef="#ctx0" brushRef="#br2" timeOffset="-167966.27">13409 11203 3645 0,'0'0'2509'0,"0"0"-1972"0,0 0 295 15,-41 44-424-15,35-22-147 16,4 2-261-16,-2 5 0 0,4 6 0 16,0 6 0-16,4 8 0 0,-2 5 0 15,4 9 0-15,2 3 0 0,-1 6 0 16,-7 2 0-16,0 1 0 16,0-1 0-16,-7-1 0 0,3-4 0 15,-6-3 0-15,4-7 0 0,2-3 0 16,-3-6 0-16,3-11 0 15,4-7 0-15,0-11 0 0,-2-10 0 16,2-6-817-16,0-4-416 0,0-11-2929 0</inkml:trace>
  <inkml:trace contextRef="#ctx0" brushRef="#br2" timeOffset="-167511.65">13467 11225 1908 0,'0'0'2534'0,"0"0"-1718"15,0 0 84-15,0 0 317 0,0 0-693 16,0 0-231-16,0 0-293 0,0 0 0 15,0 0 0-15,-43 40 0 16,22-24 0-16,1 0 0 0,-3 2 0 16,-2 0 0-16,-6 2 0 0,4-1 0 15,0-4 0-15,2-2 0 0,9-7 0 16,1-2-189-16,5-4 17 0,10-7-116 16,4-10-52-16,7-5-28 0,9-6-293 15,3-1 305-15,8 5 156 0,0 4 144 16,0 4 56-16,0 6 4 0,0 3 368 15,-4 2 104-15,-4 3 13 16,-3 2 375-16,1 3-439 0,0 3-425 16,-1 6 0-16,1 2 0 0,-4 7 0 15,3 6 0-15,-5 4 0 0,-3 0 0 16,-4-1 0-16,-1-5 0 16,-7 0 0-16,6-5 0 0,-6-6-285 15,4-3-2256-15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E0940-25C8-4CED-96E2-8FA2BF93B3E9}"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7B58D-1DE9-43B8-93DE-2A59C20AB66C}" type="slidenum">
              <a:rPr lang="en-US" smtClean="0"/>
              <a:t>‹#›</a:t>
            </a:fld>
            <a:endParaRPr lang="en-US"/>
          </a:p>
        </p:txBody>
      </p:sp>
    </p:spTree>
    <p:extLst>
      <p:ext uri="{BB962C8B-B14F-4D97-AF65-F5344CB8AC3E}">
        <p14:creationId xmlns:p14="http://schemas.microsoft.com/office/powerpoint/2010/main" val="3386836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0969-3BC9-E425-9F31-771A40B02250}"/>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B7C23E1-8863-BAA6-77AC-3CEB3EB406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A760C6-2EB9-4B12-2C47-77551686D58A}"/>
              </a:ext>
            </a:extLst>
          </p:cNvPr>
          <p:cNvSpPr>
            <a:spLocks noGrp="1"/>
          </p:cNvSpPr>
          <p:nvPr>
            <p:ph type="dt" sz="half" idx="10"/>
          </p:nvPr>
        </p:nvSpPr>
        <p:spPr>
          <a:xfrm>
            <a:off x="838200" y="6356350"/>
            <a:ext cx="2743200" cy="365125"/>
          </a:xfrm>
          <a:prstGeom prst="rect">
            <a:avLst/>
          </a:prstGeom>
        </p:spPr>
        <p:txBody>
          <a:bodyPr/>
          <a:lstStyle/>
          <a:p>
            <a:fld id="{E82A3BA6-4B22-4D69-91C4-B87C21B5C3D7}" type="datetime1">
              <a:rPr lang="en-US" smtClean="0"/>
              <a:t>2/17/2025</a:t>
            </a:fld>
            <a:endParaRPr lang="en-US"/>
          </a:p>
        </p:txBody>
      </p:sp>
      <p:sp>
        <p:nvSpPr>
          <p:cNvPr id="5" name="Footer Placeholder 4">
            <a:extLst>
              <a:ext uri="{FF2B5EF4-FFF2-40B4-BE49-F238E27FC236}">
                <a16:creationId xmlns:a16="http://schemas.microsoft.com/office/drawing/2014/main" id="{EFD6CBDD-36A5-FD93-6C9F-EFC2F0627361}"/>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52A8F109-725A-2997-4814-1CB5B5F979FC}"/>
              </a:ext>
            </a:extLst>
          </p:cNvPr>
          <p:cNvSpPr>
            <a:spLocks noGrp="1"/>
          </p:cNvSpPr>
          <p:nvPr>
            <p:ph type="sldNum" sz="quarter" idx="12"/>
          </p:nvPr>
        </p:nvSpPr>
        <p:spPr/>
        <p:txBody>
          <a:bodyPr/>
          <a:lstStyle/>
          <a:p>
            <a:fld id="{B62F1270-CA5A-4BF1-AAF5-16F08E48CB78}" type="slidenum">
              <a:rPr lang="en-US" smtClean="0"/>
              <a:t>‹#›</a:t>
            </a:fld>
            <a:endParaRPr lang="en-US" dirty="0"/>
          </a:p>
        </p:txBody>
      </p:sp>
    </p:spTree>
    <p:extLst>
      <p:ext uri="{BB962C8B-B14F-4D97-AF65-F5344CB8AC3E}">
        <p14:creationId xmlns:p14="http://schemas.microsoft.com/office/powerpoint/2010/main" val="118009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BB12-6CE0-5896-197F-A351D692C0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03BFC0-A205-3164-72D7-5BD81882E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C45B9-DA11-4A1C-058B-5079E09BB49D}"/>
              </a:ext>
            </a:extLst>
          </p:cNvPr>
          <p:cNvSpPr>
            <a:spLocks noGrp="1"/>
          </p:cNvSpPr>
          <p:nvPr>
            <p:ph type="dt" sz="half" idx="10"/>
          </p:nvPr>
        </p:nvSpPr>
        <p:spPr>
          <a:xfrm>
            <a:off x="838200" y="6356350"/>
            <a:ext cx="2743200" cy="365125"/>
          </a:xfrm>
          <a:prstGeom prst="rect">
            <a:avLst/>
          </a:prstGeom>
        </p:spPr>
        <p:txBody>
          <a:bodyPr/>
          <a:lstStyle/>
          <a:p>
            <a:fld id="{FB2FFE65-DFA4-43A3-A834-4788946F3021}" type="datetime1">
              <a:rPr lang="en-US" smtClean="0"/>
              <a:t>2/17/2025</a:t>
            </a:fld>
            <a:endParaRPr lang="en-US"/>
          </a:p>
        </p:txBody>
      </p:sp>
      <p:sp>
        <p:nvSpPr>
          <p:cNvPr id="5" name="Footer Placeholder 4">
            <a:extLst>
              <a:ext uri="{FF2B5EF4-FFF2-40B4-BE49-F238E27FC236}">
                <a16:creationId xmlns:a16="http://schemas.microsoft.com/office/drawing/2014/main" id="{C1B12D7D-48D9-22AF-8770-6A5289E43ABB}"/>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0337910A-A603-CBBA-AAEC-B4BD95E9C03B}"/>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224627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0D1E2-74DE-C6EB-A8EC-308657878B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7F9B26-4A69-4D57-C633-72C8B76AAA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35456-C44F-2D28-4BF6-50D0F62C45D8}"/>
              </a:ext>
            </a:extLst>
          </p:cNvPr>
          <p:cNvSpPr>
            <a:spLocks noGrp="1"/>
          </p:cNvSpPr>
          <p:nvPr>
            <p:ph type="dt" sz="half" idx="10"/>
          </p:nvPr>
        </p:nvSpPr>
        <p:spPr>
          <a:xfrm>
            <a:off x="838200" y="6356350"/>
            <a:ext cx="2743200" cy="365125"/>
          </a:xfrm>
          <a:prstGeom prst="rect">
            <a:avLst/>
          </a:prstGeom>
        </p:spPr>
        <p:txBody>
          <a:bodyPr/>
          <a:lstStyle/>
          <a:p>
            <a:fld id="{33AFC2D8-0CF3-496F-8CED-E9AD4C92185B}" type="datetime1">
              <a:rPr lang="en-US" smtClean="0"/>
              <a:t>2/17/2025</a:t>
            </a:fld>
            <a:endParaRPr lang="en-US"/>
          </a:p>
        </p:txBody>
      </p:sp>
      <p:sp>
        <p:nvSpPr>
          <p:cNvPr id="5" name="Footer Placeholder 4">
            <a:extLst>
              <a:ext uri="{FF2B5EF4-FFF2-40B4-BE49-F238E27FC236}">
                <a16:creationId xmlns:a16="http://schemas.microsoft.com/office/drawing/2014/main" id="{75F83730-2DDE-C2C7-00A4-43C39B020DE7}"/>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9E8FB452-44EB-602B-86CC-0B63500F7B35}"/>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671993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A10C-6E04-1B5B-960E-AFB5C34E0F24}"/>
              </a:ext>
            </a:extLst>
          </p:cNvPr>
          <p:cNvSpPr>
            <a:spLocks noGrp="1"/>
          </p:cNvSpPr>
          <p:nvPr>
            <p:ph type="title"/>
          </p:nvPr>
        </p:nvSpPr>
        <p:spPr>
          <a:xfrm>
            <a:off x="0" y="0"/>
            <a:ext cx="12192000" cy="848497"/>
          </a:xfrm>
        </p:spPr>
        <p:txBody>
          <a:bodyPr>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A96700D-E6AB-A0FA-E79A-9AAFA1B8D90F}"/>
              </a:ext>
            </a:extLst>
          </p:cNvPr>
          <p:cNvSpPr>
            <a:spLocks noGrp="1"/>
          </p:cNvSpPr>
          <p:nvPr>
            <p:ph idx="1"/>
          </p:nvPr>
        </p:nvSpPr>
        <p:spPr>
          <a:xfrm>
            <a:off x="0" y="1100695"/>
            <a:ext cx="10515600" cy="5036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6C1C63C-8994-B5A6-A3B7-55184800EC8F}"/>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4B73448B-38C0-346C-AC32-5E6074D4801A}"/>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1579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203-9058-4ABB-2CB4-3E1D886A96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CB391-7275-D8A5-E81A-F6C8D1C91A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AB5329-1884-4502-4559-356634FF9E9E}"/>
              </a:ext>
            </a:extLst>
          </p:cNvPr>
          <p:cNvSpPr>
            <a:spLocks noGrp="1"/>
          </p:cNvSpPr>
          <p:nvPr>
            <p:ph type="dt" sz="half" idx="10"/>
          </p:nvPr>
        </p:nvSpPr>
        <p:spPr>
          <a:xfrm>
            <a:off x="838200" y="6356350"/>
            <a:ext cx="2743200" cy="365125"/>
          </a:xfrm>
          <a:prstGeom prst="rect">
            <a:avLst/>
          </a:prstGeom>
        </p:spPr>
        <p:txBody>
          <a:bodyPr/>
          <a:lstStyle/>
          <a:p>
            <a:fld id="{D346E657-D090-47BC-894B-7F7404E1AFDB}" type="datetime1">
              <a:rPr lang="en-US" smtClean="0"/>
              <a:t>2/17/2025</a:t>
            </a:fld>
            <a:endParaRPr lang="en-US"/>
          </a:p>
        </p:txBody>
      </p:sp>
      <p:sp>
        <p:nvSpPr>
          <p:cNvPr id="5" name="Footer Placeholder 4">
            <a:extLst>
              <a:ext uri="{FF2B5EF4-FFF2-40B4-BE49-F238E27FC236}">
                <a16:creationId xmlns:a16="http://schemas.microsoft.com/office/drawing/2014/main" id="{C30E7228-75D0-E9BC-3185-547F55D1FBD3}"/>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D556EA80-117A-20A9-6DEE-C952767EC622}"/>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274419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317E-1C92-A3D1-4CBF-AE02FAC839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44D8E5-774C-BCD5-597A-A433ADE002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49B0AF-191A-A268-1C2E-17460C0EDC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740D6A-251D-CFE4-5C0D-453FA6A0435D}"/>
              </a:ext>
            </a:extLst>
          </p:cNvPr>
          <p:cNvSpPr>
            <a:spLocks noGrp="1"/>
          </p:cNvSpPr>
          <p:nvPr>
            <p:ph type="dt" sz="half" idx="10"/>
          </p:nvPr>
        </p:nvSpPr>
        <p:spPr>
          <a:xfrm>
            <a:off x="838200" y="6356350"/>
            <a:ext cx="2743200" cy="365125"/>
          </a:xfrm>
          <a:prstGeom prst="rect">
            <a:avLst/>
          </a:prstGeom>
        </p:spPr>
        <p:txBody>
          <a:bodyPr/>
          <a:lstStyle/>
          <a:p>
            <a:fld id="{93F462FA-5168-4DFC-A8AA-E1636F6F1807}" type="datetime1">
              <a:rPr lang="en-US" smtClean="0"/>
              <a:t>2/17/2025</a:t>
            </a:fld>
            <a:endParaRPr lang="en-US"/>
          </a:p>
        </p:txBody>
      </p:sp>
      <p:sp>
        <p:nvSpPr>
          <p:cNvPr id="6" name="Footer Placeholder 5">
            <a:extLst>
              <a:ext uri="{FF2B5EF4-FFF2-40B4-BE49-F238E27FC236}">
                <a16:creationId xmlns:a16="http://schemas.microsoft.com/office/drawing/2014/main" id="{DA69169D-B6DA-BC5D-67D9-32B4F9975B66}"/>
              </a:ext>
            </a:extLst>
          </p:cNvPr>
          <p:cNvSpPr>
            <a:spLocks noGrp="1"/>
          </p:cNvSpPr>
          <p:nvPr>
            <p:ph type="ftr" sz="quarter" idx="11"/>
          </p:nvPr>
        </p:nvSpPr>
        <p:spPr/>
        <p:txBody>
          <a:bodyPr/>
          <a:lstStyle/>
          <a:p>
            <a:r>
              <a:rPr lang="en-US"/>
              <a:t>Introduction</a:t>
            </a:r>
          </a:p>
        </p:txBody>
      </p:sp>
      <p:sp>
        <p:nvSpPr>
          <p:cNvPr id="7" name="Slide Number Placeholder 6">
            <a:extLst>
              <a:ext uri="{FF2B5EF4-FFF2-40B4-BE49-F238E27FC236}">
                <a16:creationId xmlns:a16="http://schemas.microsoft.com/office/drawing/2014/main" id="{291FF9F5-4506-9B3B-7D39-394220E40BD1}"/>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2446739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3672-099B-E107-E303-AEE1903348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71D34A-A411-BD73-29E5-C784FE76D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A39816-E6EE-F433-3FD9-418E89C137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28D1CA-97EC-153B-4FA4-13F2D5818A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3CB723-F873-013E-6341-58F1B78FA4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7C9254-92D2-FC28-DE7C-4934D7DE7813}"/>
              </a:ext>
            </a:extLst>
          </p:cNvPr>
          <p:cNvSpPr>
            <a:spLocks noGrp="1"/>
          </p:cNvSpPr>
          <p:nvPr>
            <p:ph type="dt" sz="half" idx="10"/>
          </p:nvPr>
        </p:nvSpPr>
        <p:spPr>
          <a:xfrm>
            <a:off x="838200" y="6356350"/>
            <a:ext cx="2743200" cy="365125"/>
          </a:xfrm>
          <a:prstGeom prst="rect">
            <a:avLst/>
          </a:prstGeom>
        </p:spPr>
        <p:txBody>
          <a:bodyPr/>
          <a:lstStyle/>
          <a:p>
            <a:fld id="{1928D0C9-320A-4AE1-85D8-ED11977E8C12}" type="datetime1">
              <a:rPr lang="en-US" smtClean="0"/>
              <a:t>2/17/2025</a:t>
            </a:fld>
            <a:endParaRPr lang="en-US"/>
          </a:p>
        </p:txBody>
      </p:sp>
      <p:sp>
        <p:nvSpPr>
          <p:cNvPr id="8" name="Footer Placeholder 7">
            <a:extLst>
              <a:ext uri="{FF2B5EF4-FFF2-40B4-BE49-F238E27FC236}">
                <a16:creationId xmlns:a16="http://schemas.microsoft.com/office/drawing/2014/main" id="{1101079D-EB10-38B4-81F9-C6BD6CC76914}"/>
              </a:ext>
            </a:extLst>
          </p:cNvPr>
          <p:cNvSpPr>
            <a:spLocks noGrp="1"/>
          </p:cNvSpPr>
          <p:nvPr>
            <p:ph type="ftr" sz="quarter" idx="11"/>
          </p:nvPr>
        </p:nvSpPr>
        <p:spPr/>
        <p:txBody>
          <a:bodyPr/>
          <a:lstStyle/>
          <a:p>
            <a:r>
              <a:rPr lang="en-US"/>
              <a:t>Introduction</a:t>
            </a:r>
          </a:p>
        </p:txBody>
      </p:sp>
      <p:sp>
        <p:nvSpPr>
          <p:cNvPr id="9" name="Slide Number Placeholder 8">
            <a:extLst>
              <a:ext uri="{FF2B5EF4-FFF2-40B4-BE49-F238E27FC236}">
                <a16:creationId xmlns:a16="http://schemas.microsoft.com/office/drawing/2014/main" id="{A7A7C44A-3715-B891-AF3B-A12B68BF574D}"/>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235528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CF8E-FA11-6A49-A295-D979745CF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9BD36B-ED63-AAD9-76DE-AFDF95D22A68}"/>
              </a:ext>
            </a:extLst>
          </p:cNvPr>
          <p:cNvSpPr>
            <a:spLocks noGrp="1"/>
          </p:cNvSpPr>
          <p:nvPr>
            <p:ph type="dt" sz="half" idx="10"/>
          </p:nvPr>
        </p:nvSpPr>
        <p:spPr>
          <a:xfrm>
            <a:off x="838200" y="6356350"/>
            <a:ext cx="2743200" cy="365125"/>
          </a:xfrm>
          <a:prstGeom prst="rect">
            <a:avLst/>
          </a:prstGeom>
        </p:spPr>
        <p:txBody>
          <a:bodyPr/>
          <a:lstStyle/>
          <a:p>
            <a:fld id="{132456FE-1047-4D97-88F7-9D840A87DE2B}" type="datetime1">
              <a:rPr lang="en-US" smtClean="0"/>
              <a:t>2/17/2025</a:t>
            </a:fld>
            <a:endParaRPr lang="en-US"/>
          </a:p>
        </p:txBody>
      </p:sp>
      <p:sp>
        <p:nvSpPr>
          <p:cNvPr id="4" name="Footer Placeholder 3">
            <a:extLst>
              <a:ext uri="{FF2B5EF4-FFF2-40B4-BE49-F238E27FC236}">
                <a16:creationId xmlns:a16="http://schemas.microsoft.com/office/drawing/2014/main" id="{94047E32-AC55-387F-CF0D-2FC28C243E51}"/>
              </a:ext>
            </a:extLst>
          </p:cNvPr>
          <p:cNvSpPr>
            <a:spLocks noGrp="1"/>
          </p:cNvSpPr>
          <p:nvPr>
            <p:ph type="ftr" sz="quarter" idx="11"/>
          </p:nvPr>
        </p:nvSpPr>
        <p:spPr/>
        <p:txBody>
          <a:bodyPr/>
          <a:lstStyle/>
          <a:p>
            <a:r>
              <a:rPr lang="en-US"/>
              <a:t>Introduction</a:t>
            </a:r>
          </a:p>
        </p:txBody>
      </p:sp>
      <p:sp>
        <p:nvSpPr>
          <p:cNvPr id="5" name="Slide Number Placeholder 4">
            <a:extLst>
              <a:ext uri="{FF2B5EF4-FFF2-40B4-BE49-F238E27FC236}">
                <a16:creationId xmlns:a16="http://schemas.microsoft.com/office/drawing/2014/main" id="{D2BC97A0-BFFA-065D-FC46-31A49D79F7A3}"/>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419852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11CDEA-353B-2409-B4B6-B34F21933770}"/>
              </a:ext>
            </a:extLst>
          </p:cNvPr>
          <p:cNvSpPr>
            <a:spLocks noGrp="1"/>
          </p:cNvSpPr>
          <p:nvPr>
            <p:ph type="dt" sz="half" idx="10"/>
          </p:nvPr>
        </p:nvSpPr>
        <p:spPr>
          <a:xfrm>
            <a:off x="838200" y="6356350"/>
            <a:ext cx="2743200" cy="365125"/>
          </a:xfrm>
          <a:prstGeom prst="rect">
            <a:avLst/>
          </a:prstGeom>
        </p:spPr>
        <p:txBody>
          <a:bodyPr/>
          <a:lstStyle/>
          <a:p>
            <a:fld id="{EA2B26AF-43C9-4A52-AF06-A2AC06E43B1C}" type="datetime1">
              <a:rPr lang="en-US" smtClean="0"/>
              <a:t>2/17/2025</a:t>
            </a:fld>
            <a:endParaRPr lang="en-US"/>
          </a:p>
        </p:txBody>
      </p:sp>
      <p:sp>
        <p:nvSpPr>
          <p:cNvPr id="3" name="Footer Placeholder 2">
            <a:extLst>
              <a:ext uri="{FF2B5EF4-FFF2-40B4-BE49-F238E27FC236}">
                <a16:creationId xmlns:a16="http://schemas.microsoft.com/office/drawing/2014/main" id="{75CC3328-69EC-AD32-5D42-78AFBAE69021}"/>
              </a:ext>
            </a:extLst>
          </p:cNvPr>
          <p:cNvSpPr>
            <a:spLocks noGrp="1"/>
          </p:cNvSpPr>
          <p:nvPr>
            <p:ph type="ftr" sz="quarter" idx="11"/>
          </p:nvPr>
        </p:nvSpPr>
        <p:spPr/>
        <p:txBody>
          <a:bodyPr/>
          <a:lstStyle/>
          <a:p>
            <a:r>
              <a:rPr lang="en-US"/>
              <a:t>Introduction</a:t>
            </a:r>
          </a:p>
        </p:txBody>
      </p:sp>
      <p:sp>
        <p:nvSpPr>
          <p:cNvPr id="4" name="Slide Number Placeholder 3">
            <a:extLst>
              <a:ext uri="{FF2B5EF4-FFF2-40B4-BE49-F238E27FC236}">
                <a16:creationId xmlns:a16="http://schemas.microsoft.com/office/drawing/2014/main" id="{FC8FB655-C58F-EF96-7FFE-957B2D978F93}"/>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1913126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282B-6CF9-A4D0-C084-62B090688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6AE6F-77E3-8C1B-513C-DE9ADA0C9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C2555-EF3E-E875-FB86-A9BBE4024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9D25C-22A8-5D58-D044-D38241281A24}"/>
              </a:ext>
            </a:extLst>
          </p:cNvPr>
          <p:cNvSpPr>
            <a:spLocks noGrp="1"/>
          </p:cNvSpPr>
          <p:nvPr>
            <p:ph type="dt" sz="half" idx="10"/>
          </p:nvPr>
        </p:nvSpPr>
        <p:spPr>
          <a:xfrm>
            <a:off x="838200" y="6356350"/>
            <a:ext cx="2743200" cy="365125"/>
          </a:xfrm>
          <a:prstGeom prst="rect">
            <a:avLst/>
          </a:prstGeom>
        </p:spPr>
        <p:txBody>
          <a:bodyPr/>
          <a:lstStyle/>
          <a:p>
            <a:fld id="{18582E4D-5E9F-4458-938C-864B706F95FF}" type="datetime1">
              <a:rPr lang="en-US" smtClean="0"/>
              <a:t>2/17/2025</a:t>
            </a:fld>
            <a:endParaRPr lang="en-US"/>
          </a:p>
        </p:txBody>
      </p:sp>
      <p:sp>
        <p:nvSpPr>
          <p:cNvPr id="6" name="Footer Placeholder 5">
            <a:extLst>
              <a:ext uri="{FF2B5EF4-FFF2-40B4-BE49-F238E27FC236}">
                <a16:creationId xmlns:a16="http://schemas.microsoft.com/office/drawing/2014/main" id="{B3F0EBB5-21AA-2559-8D0D-53B747534639}"/>
              </a:ext>
            </a:extLst>
          </p:cNvPr>
          <p:cNvSpPr>
            <a:spLocks noGrp="1"/>
          </p:cNvSpPr>
          <p:nvPr>
            <p:ph type="ftr" sz="quarter" idx="11"/>
          </p:nvPr>
        </p:nvSpPr>
        <p:spPr/>
        <p:txBody>
          <a:bodyPr/>
          <a:lstStyle/>
          <a:p>
            <a:r>
              <a:rPr lang="en-US"/>
              <a:t>Introduction</a:t>
            </a:r>
          </a:p>
        </p:txBody>
      </p:sp>
      <p:sp>
        <p:nvSpPr>
          <p:cNvPr id="7" name="Slide Number Placeholder 6">
            <a:extLst>
              <a:ext uri="{FF2B5EF4-FFF2-40B4-BE49-F238E27FC236}">
                <a16:creationId xmlns:a16="http://schemas.microsoft.com/office/drawing/2014/main" id="{A72F6D85-76DB-D878-670B-E125F093107D}"/>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3977340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50CA-6AD7-5B60-33F5-B85FC4091D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F1B91A-8F74-3B7F-64D3-3384727693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33DECB-4ABE-95E6-B0DF-B031E49C3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E79A3C-2B68-6ADD-6B2F-847A52AA934F}"/>
              </a:ext>
            </a:extLst>
          </p:cNvPr>
          <p:cNvSpPr>
            <a:spLocks noGrp="1"/>
          </p:cNvSpPr>
          <p:nvPr>
            <p:ph type="dt" sz="half" idx="10"/>
          </p:nvPr>
        </p:nvSpPr>
        <p:spPr>
          <a:xfrm>
            <a:off x="838200" y="6356350"/>
            <a:ext cx="2743200" cy="365125"/>
          </a:xfrm>
          <a:prstGeom prst="rect">
            <a:avLst/>
          </a:prstGeom>
        </p:spPr>
        <p:txBody>
          <a:bodyPr/>
          <a:lstStyle/>
          <a:p>
            <a:fld id="{5725A1BD-EBEB-4A8E-B449-2911DE41084B}" type="datetime1">
              <a:rPr lang="en-US" smtClean="0"/>
              <a:t>2/17/2025</a:t>
            </a:fld>
            <a:endParaRPr lang="en-US"/>
          </a:p>
        </p:txBody>
      </p:sp>
      <p:sp>
        <p:nvSpPr>
          <p:cNvPr id="6" name="Footer Placeholder 5">
            <a:extLst>
              <a:ext uri="{FF2B5EF4-FFF2-40B4-BE49-F238E27FC236}">
                <a16:creationId xmlns:a16="http://schemas.microsoft.com/office/drawing/2014/main" id="{F1E61F65-BB53-DB77-A17D-78486C75AC68}"/>
              </a:ext>
            </a:extLst>
          </p:cNvPr>
          <p:cNvSpPr>
            <a:spLocks noGrp="1"/>
          </p:cNvSpPr>
          <p:nvPr>
            <p:ph type="ftr" sz="quarter" idx="11"/>
          </p:nvPr>
        </p:nvSpPr>
        <p:spPr/>
        <p:txBody>
          <a:bodyPr/>
          <a:lstStyle/>
          <a:p>
            <a:r>
              <a:rPr lang="en-US"/>
              <a:t>Introduction</a:t>
            </a:r>
          </a:p>
        </p:txBody>
      </p:sp>
      <p:sp>
        <p:nvSpPr>
          <p:cNvPr id="7" name="Slide Number Placeholder 6">
            <a:extLst>
              <a:ext uri="{FF2B5EF4-FFF2-40B4-BE49-F238E27FC236}">
                <a16:creationId xmlns:a16="http://schemas.microsoft.com/office/drawing/2014/main" id="{6EAE5C53-CD45-0CA1-D0BD-0B89897F18EA}"/>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3650715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9656A-1DCD-3A7C-A104-2014B262CD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B152E0-EA6C-780F-BCFB-35F80CF460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0BD2FEC-049F-9FA9-C7AA-F217219777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tkinson Hyperlegible" pitchFamily="50" charset="0"/>
              </a:defRPr>
            </a:lvl1pPr>
          </a:lstStyle>
          <a:p>
            <a:r>
              <a:rPr lang="en-US" dirty="0"/>
              <a:t>Waves in ducts</a:t>
            </a:r>
          </a:p>
        </p:txBody>
      </p:sp>
      <p:sp>
        <p:nvSpPr>
          <p:cNvPr id="6" name="Slide Number Placeholder 5">
            <a:extLst>
              <a:ext uri="{FF2B5EF4-FFF2-40B4-BE49-F238E27FC236}">
                <a16:creationId xmlns:a16="http://schemas.microsoft.com/office/drawing/2014/main" id="{21FB8509-368A-F515-ABCA-31C2CA82EF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tkinson Hyperlegible" pitchFamily="50" charset="0"/>
              </a:defRPr>
            </a:lvl1pPr>
          </a:lstStyle>
          <a:p>
            <a:fld id="{B62F1270-CA5A-4BF1-AAF5-16F08E48CB78}" type="slidenum">
              <a:rPr lang="en-US" smtClean="0"/>
              <a:pPr/>
              <a:t>‹#›</a:t>
            </a:fld>
            <a:endParaRPr lang="en-US" dirty="0"/>
          </a:p>
        </p:txBody>
      </p:sp>
    </p:spTree>
    <p:extLst>
      <p:ext uri="{BB962C8B-B14F-4D97-AF65-F5344CB8AC3E}">
        <p14:creationId xmlns:p14="http://schemas.microsoft.com/office/powerpoint/2010/main" val="1495136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Atkinson Hyperlegible"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tkinson Hyperlegible"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tkinson Hyperlegible"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tkinson Hyperlegible"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tkinson Hyperlegible"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tkinson Hyperlegible"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13.xml"/><Relationship Id="rId4" Type="http://schemas.openxmlformats.org/officeDocument/2006/relationships/image" Target="../media/image26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14.xml"/></Relationships>
</file>

<file path=ppt/slides/_rels/slide1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1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41.jp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0.png"/><Relationship Id="rId10" Type="http://schemas.openxmlformats.org/officeDocument/2006/relationships/image" Target="../media/image44.png"/><Relationship Id="rId4" Type="http://schemas.openxmlformats.org/officeDocument/2006/relationships/image" Target="../media/image390.png"/><Relationship Id="rId9" Type="http://schemas.openxmlformats.org/officeDocument/2006/relationships/customXml" Target="../ink/ink19.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20.xml"/><Relationship Id="rId4" Type="http://schemas.openxmlformats.org/officeDocument/2006/relationships/image" Target="../media/image47.emf"/></Relationships>
</file>

<file path=ppt/slides/_rels/slide2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customXml" Target="../ink/ink23.xml"/><Relationship Id="rId4" Type="http://schemas.openxmlformats.org/officeDocument/2006/relationships/image" Target="../media/image520.png"/></Relationships>
</file>

<file path=ppt/slides/_rels/slide2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2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customXml" Target="../ink/ink26.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27.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customXml" Target="../ink/ink28.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customXml" Target="../ink/ink29.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customXml" Target="../ink/ink3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10.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4.xml"/><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10.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ustomXml" Target="../ink/ink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4633-AA11-B901-A96A-7C4E57E98B6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EE6262-F189-144E-3006-C660B4465DCC}"/>
              </a:ext>
            </a:extLst>
          </p:cNvPr>
          <p:cNvPicPr>
            <a:picLocks noChangeAspect="1"/>
          </p:cNvPicPr>
          <p:nvPr/>
        </p:nvPicPr>
        <p:blipFill>
          <a:blip r:embed="rId2">
            <a:duotone>
              <a:schemeClr val="accent3">
                <a:shade val="45000"/>
                <a:satMod val="135000"/>
              </a:schemeClr>
              <a:prstClr val="white"/>
            </a:duotone>
          </a:blip>
          <a:stretch>
            <a:fillRect/>
          </a:stretch>
        </p:blipFill>
        <p:spPr>
          <a:xfrm>
            <a:off x="-51185" y="0"/>
            <a:ext cx="12243185" cy="6858000"/>
          </a:xfrm>
          <a:prstGeom prst="rect">
            <a:avLst/>
          </a:prstGeom>
        </p:spPr>
      </p:pic>
      <p:sp>
        <p:nvSpPr>
          <p:cNvPr id="2" name="Title 1">
            <a:extLst>
              <a:ext uri="{FF2B5EF4-FFF2-40B4-BE49-F238E27FC236}">
                <a16:creationId xmlns:a16="http://schemas.microsoft.com/office/drawing/2014/main" id="{9A6DA995-93C7-DC1D-4F79-F06773BF6D32}"/>
              </a:ext>
            </a:extLst>
          </p:cNvPr>
          <p:cNvSpPr>
            <a:spLocks noGrp="1"/>
          </p:cNvSpPr>
          <p:nvPr>
            <p:ph type="ctrTitle"/>
          </p:nvPr>
        </p:nvSpPr>
        <p:spPr>
          <a:xfrm>
            <a:off x="1524000" y="207963"/>
            <a:ext cx="9144000" cy="2387600"/>
          </a:xfrm>
        </p:spPr>
        <p:txBody>
          <a:bodyPr>
            <a:normAutofit/>
          </a:bodyPr>
          <a:lstStyle/>
          <a:p>
            <a:r>
              <a:rPr lang="en-US" sz="4400" dirty="0">
                <a:latin typeface="Atkinson Hyperlegible" pitchFamily="50" charset="0"/>
              </a:rPr>
              <a:t>Acoustic Enclosures</a:t>
            </a:r>
          </a:p>
        </p:txBody>
      </p:sp>
      <p:sp>
        <p:nvSpPr>
          <p:cNvPr id="3" name="Subtitle 2">
            <a:extLst>
              <a:ext uri="{FF2B5EF4-FFF2-40B4-BE49-F238E27FC236}">
                <a16:creationId xmlns:a16="http://schemas.microsoft.com/office/drawing/2014/main" id="{2A2172AE-34B7-04DE-FC72-3049F15552DB}"/>
              </a:ext>
            </a:extLst>
          </p:cNvPr>
          <p:cNvSpPr>
            <a:spLocks noGrp="1"/>
          </p:cNvSpPr>
          <p:nvPr>
            <p:ph type="subTitle" idx="1"/>
          </p:nvPr>
        </p:nvSpPr>
        <p:spPr>
          <a:xfrm>
            <a:off x="1524000" y="3896735"/>
            <a:ext cx="9144000" cy="463378"/>
          </a:xfrm>
        </p:spPr>
        <p:txBody>
          <a:bodyPr/>
          <a:lstStyle/>
          <a:p>
            <a:r>
              <a:rPr lang="en-US" dirty="0"/>
              <a:t>Tyler Dare</a:t>
            </a:r>
          </a:p>
        </p:txBody>
      </p:sp>
      <p:sp>
        <p:nvSpPr>
          <p:cNvPr id="4" name="Subtitle 2">
            <a:extLst>
              <a:ext uri="{FF2B5EF4-FFF2-40B4-BE49-F238E27FC236}">
                <a16:creationId xmlns:a16="http://schemas.microsoft.com/office/drawing/2014/main" id="{16AA9A8A-3F60-4A3F-0CCF-B1FFA0FDF836}"/>
              </a:ext>
            </a:extLst>
          </p:cNvPr>
          <p:cNvSpPr txBox="1">
            <a:spLocks/>
          </p:cNvSpPr>
          <p:nvPr/>
        </p:nvSpPr>
        <p:spPr>
          <a:xfrm>
            <a:off x="1524000" y="2818692"/>
            <a:ext cx="9144000" cy="46337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tkinson Hyperlegible" pitchFamily="50"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tkinson Hyperlegible" pitchFamily="50"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tkinson Hyperlegible" pitchFamily="50"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tkinson Hyperlegible" pitchFamily="50"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tkinson Hyperlegible"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Wall assemblies and enclosures</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1C497E5-C848-DD42-C74D-70458E7C21A9}"/>
                  </a:ext>
                </a:extLst>
              </p14:cNvPr>
              <p14:cNvContentPartPr/>
              <p14:nvPr/>
            </p14:nvContentPartPr>
            <p14:xfrm>
              <a:off x="9142200" y="4425840"/>
              <a:ext cx="360" cy="360"/>
            </p14:xfrm>
          </p:contentPart>
        </mc:Choice>
        <mc:Fallback>
          <p:pic>
            <p:nvPicPr>
              <p:cNvPr id="5" name="Ink 4">
                <a:extLst>
                  <a:ext uri="{FF2B5EF4-FFF2-40B4-BE49-F238E27FC236}">
                    <a16:creationId xmlns:a16="http://schemas.microsoft.com/office/drawing/2014/main" id="{31C497E5-C848-DD42-C74D-70458E7C21A9}"/>
                  </a:ext>
                </a:extLst>
              </p:cNvPr>
              <p:cNvPicPr/>
              <p:nvPr/>
            </p:nvPicPr>
            <p:blipFill>
              <a:blip r:embed="rId4"/>
              <a:stretch>
                <a:fillRect/>
              </a:stretch>
            </p:blipFill>
            <p:spPr>
              <a:xfrm>
                <a:off x="9132840" y="4416480"/>
                <a:ext cx="19080" cy="19080"/>
              </a:xfrm>
              <a:prstGeom prst="rect">
                <a:avLst/>
              </a:prstGeom>
            </p:spPr>
          </p:pic>
        </mc:Fallback>
      </mc:AlternateContent>
    </p:spTree>
    <p:extLst>
      <p:ext uri="{BB962C8B-B14F-4D97-AF65-F5344CB8AC3E}">
        <p14:creationId xmlns:p14="http://schemas.microsoft.com/office/powerpoint/2010/main" val="3669087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D416-E998-6C8F-1471-E055C42EC3D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579DB7E-89E8-6093-32F7-4B2E68BC6E96}"/>
              </a:ext>
            </a:extLst>
          </p:cNvPr>
          <p:cNvPicPr>
            <a:picLocks noChangeAspect="1"/>
          </p:cNvPicPr>
          <p:nvPr/>
        </p:nvPicPr>
        <p:blipFill>
          <a:blip r:embed="rId2"/>
          <a:stretch>
            <a:fillRect/>
          </a:stretch>
        </p:blipFill>
        <p:spPr>
          <a:xfrm>
            <a:off x="65479" y="841876"/>
            <a:ext cx="5948143" cy="5879599"/>
          </a:xfrm>
          <a:prstGeom prst="rect">
            <a:avLst/>
          </a:prstGeom>
        </p:spPr>
      </p:pic>
      <p:sp>
        <p:nvSpPr>
          <p:cNvPr id="2" name="Title 1">
            <a:extLst>
              <a:ext uri="{FF2B5EF4-FFF2-40B4-BE49-F238E27FC236}">
                <a16:creationId xmlns:a16="http://schemas.microsoft.com/office/drawing/2014/main" id="{5C4C03C6-0184-CD8D-7307-CB8DD7E7CD4F}"/>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082E6636-5095-F9FE-6AB4-5A0457ED6EC3}"/>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59004AB9-BF93-43F9-8C06-F442E8510A5D}"/>
              </a:ext>
            </a:extLst>
          </p:cNvPr>
          <p:cNvSpPr>
            <a:spLocks noGrp="1"/>
          </p:cNvSpPr>
          <p:nvPr>
            <p:ph type="sldNum" sz="quarter" idx="12"/>
          </p:nvPr>
        </p:nvSpPr>
        <p:spPr/>
        <p:txBody>
          <a:bodyPr/>
          <a:lstStyle/>
          <a:p>
            <a:fld id="{B62F1270-CA5A-4BF1-AAF5-16F08E48CB78}" type="slidenum">
              <a:rPr lang="en-US" smtClean="0"/>
              <a:t>10</a:t>
            </a:fld>
            <a:endParaRPr lang="en-US"/>
          </a:p>
        </p:txBody>
      </p:sp>
      <p:sp>
        <p:nvSpPr>
          <p:cNvPr id="10" name="TextBox 9">
            <a:extLst>
              <a:ext uri="{FF2B5EF4-FFF2-40B4-BE49-F238E27FC236}">
                <a16:creationId xmlns:a16="http://schemas.microsoft.com/office/drawing/2014/main" id="{EE238FD9-D867-0854-16BD-C03B97218209}"/>
              </a:ext>
            </a:extLst>
          </p:cNvPr>
          <p:cNvSpPr txBox="1"/>
          <p:nvPr/>
        </p:nvSpPr>
        <p:spPr>
          <a:xfrm>
            <a:off x="2084172" y="590442"/>
            <a:ext cx="221597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tkinson Hyperlegible" pitchFamily="50" charset="0"/>
              </a:rPr>
              <a:t>2 mm steel panels with absorptive material in gap</a:t>
            </a:r>
          </a:p>
        </p:txBody>
      </p:sp>
      <p:sp>
        <p:nvSpPr>
          <p:cNvPr id="6" name="TextBox 5">
            <a:extLst>
              <a:ext uri="{FF2B5EF4-FFF2-40B4-BE49-F238E27FC236}">
                <a16:creationId xmlns:a16="http://schemas.microsoft.com/office/drawing/2014/main" id="{4D044BC8-2B71-9E2E-ED04-26166BCE151C}"/>
              </a:ext>
            </a:extLst>
          </p:cNvPr>
          <p:cNvSpPr txBox="1"/>
          <p:nvPr/>
        </p:nvSpPr>
        <p:spPr>
          <a:xfrm>
            <a:off x="3373395" y="5212433"/>
            <a:ext cx="1589903"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a:latin typeface="Atkinson Hyperlegible" pitchFamily="50" charset="0"/>
              </a:rPr>
              <a:t>From Fahy &amp; </a:t>
            </a:r>
            <a:r>
              <a:rPr lang="en-US" sz="1100" dirty="0" err="1">
                <a:latin typeface="Atkinson Hyperlegible" pitchFamily="50" charset="0"/>
              </a:rPr>
              <a:t>Gardonio</a:t>
            </a:r>
            <a:endParaRPr lang="en-US" sz="1100" dirty="0">
              <a:latin typeface="Atkinson Hyperlegible" pitchFamily="50" charset="0"/>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15B4004-BF70-91AC-7538-25893BC11BC7}"/>
                  </a:ext>
                </a:extLst>
              </p14:cNvPr>
              <p14:cNvContentPartPr/>
              <p14:nvPr/>
            </p14:nvContentPartPr>
            <p14:xfrm>
              <a:off x="921240" y="335160"/>
              <a:ext cx="10960560" cy="5986440"/>
            </p14:xfrm>
          </p:contentPart>
        </mc:Choice>
        <mc:Fallback>
          <p:pic>
            <p:nvPicPr>
              <p:cNvPr id="3" name="Ink 2">
                <a:extLst>
                  <a:ext uri="{FF2B5EF4-FFF2-40B4-BE49-F238E27FC236}">
                    <a16:creationId xmlns:a16="http://schemas.microsoft.com/office/drawing/2014/main" id="{A15B4004-BF70-91AC-7538-25893BC11BC7}"/>
                  </a:ext>
                </a:extLst>
              </p:cNvPr>
              <p:cNvPicPr/>
              <p:nvPr/>
            </p:nvPicPr>
            <p:blipFill>
              <a:blip r:embed="rId4"/>
              <a:stretch>
                <a:fillRect/>
              </a:stretch>
            </p:blipFill>
            <p:spPr>
              <a:xfrm>
                <a:off x="911880" y="325800"/>
                <a:ext cx="10979280" cy="6005160"/>
              </a:xfrm>
              <a:prstGeom prst="rect">
                <a:avLst/>
              </a:prstGeom>
            </p:spPr>
          </p:pic>
        </mc:Fallback>
      </mc:AlternateContent>
    </p:spTree>
    <p:extLst>
      <p:ext uri="{BB962C8B-B14F-4D97-AF65-F5344CB8AC3E}">
        <p14:creationId xmlns:p14="http://schemas.microsoft.com/office/powerpoint/2010/main" val="369561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4CE3-7974-502A-179E-6129CCCE787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CAD0FD6-B5AB-C0C1-1C96-9332FE14DA21}"/>
              </a:ext>
            </a:extLst>
          </p:cNvPr>
          <p:cNvPicPr>
            <a:picLocks noChangeAspect="1"/>
          </p:cNvPicPr>
          <p:nvPr/>
        </p:nvPicPr>
        <p:blipFill>
          <a:blip r:embed="rId2"/>
          <a:stretch>
            <a:fillRect/>
          </a:stretch>
        </p:blipFill>
        <p:spPr>
          <a:xfrm>
            <a:off x="0" y="1183015"/>
            <a:ext cx="5634681" cy="5533675"/>
          </a:xfrm>
          <a:prstGeom prst="rect">
            <a:avLst/>
          </a:prstGeom>
        </p:spPr>
      </p:pic>
      <p:sp>
        <p:nvSpPr>
          <p:cNvPr id="2" name="Title 1">
            <a:extLst>
              <a:ext uri="{FF2B5EF4-FFF2-40B4-BE49-F238E27FC236}">
                <a16:creationId xmlns:a16="http://schemas.microsoft.com/office/drawing/2014/main" id="{4A22F9AE-DDFB-85A2-D89F-91BD8182B464}"/>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FBAC8F79-D431-18C2-E3B8-7276A82D5F88}"/>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15F345E2-F920-8311-3A31-32B6539F0FAA}"/>
              </a:ext>
            </a:extLst>
          </p:cNvPr>
          <p:cNvSpPr>
            <a:spLocks noGrp="1"/>
          </p:cNvSpPr>
          <p:nvPr>
            <p:ph type="sldNum" sz="quarter" idx="12"/>
          </p:nvPr>
        </p:nvSpPr>
        <p:spPr/>
        <p:txBody>
          <a:bodyPr/>
          <a:lstStyle/>
          <a:p>
            <a:fld id="{B62F1270-CA5A-4BF1-AAF5-16F08E48CB78}" type="slidenum">
              <a:rPr lang="en-US" smtClean="0"/>
              <a:t>11</a:t>
            </a:fld>
            <a:endParaRPr lang="en-US"/>
          </a:p>
        </p:txBody>
      </p:sp>
      <p:sp>
        <p:nvSpPr>
          <p:cNvPr id="10" name="TextBox 9">
            <a:extLst>
              <a:ext uri="{FF2B5EF4-FFF2-40B4-BE49-F238E27FC236}">
                <a16:creationId xmlns:a16="http://schemas.microsoft.com/office/drawing/2014/main" id="{B16FF2E4-9FCC-18DC-9B1B-D0EE087938F4}"/>
              </a:ext>
            </a:extLst>
          </p:cNvPr>
          <p:cNvSpPr txBox="1"/>
          <p:nvPr/>
        </p:nvSpPr>
        <p:spPr>
          <a:xfrm>
            <a:off x="2191264" y="647183"/>
            <a:ext cx="221597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tkinson Hyperlegible" pitchFamily="50" charset="0"/>
              </a:rPr>
              <a:t>2 mm steel panels with absorptive material in gap</a:t>
            </a:r>
          </a:p>
        </p:txBody>
      </p:sp>
      <p:sp>
        <p:nvSpPr>
          <p:cNvPr id="6" name="TextBox 5">
            <a:extLst>
              <a:ext uri="{FF2B5EF4-FFF2-40B4-BE49-F238E27FC236}">
                <a16:creationId xmlns:a16="http://schemas.microsoft.com/office/drawing/2014/main" id="{8E39105D-5DB5-47E9-47EC-86464C747F1F}"/>
              </a:ext>
            </a:extLst>
          </p:cNvPr>
          <p:cNvSpPr txBox="1"/>
          <p:nvPr/>
        </p:nvSpPr>
        <p:spPr>
          <a:xfrm>
            <a:off x="3373395" y="5212433"/>
            <a:ext cx="1589903"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a:latin typeface="Atkinson Hyperlegible" pitchFamily="50" charset="0"/>
              </a:rPr>
              <a:t>From Fahy &amp; </a:t>
            </a:r>
            <a:r>
              <a:rPr lang="en-US" sz="1100" dirty="0" err="1">
                <a:latin typeface="Atkinson Hyperlegible" pitchFamily="50" charset="0"/>
              </a:rPr>
              <a:t>Gardonio</a:t>
            </a:r>
            <a:endParaRPr lang="en-US" sz="1100" dirty="0">
              <a:latin typeface="Atkinson Hyperlegible" pitchFamily="50" charset="0"/>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07E0529-5806-2F26-EF09-246F0441F4C1}"/>
                  </a:ext>
                </a:extLst>
              </p14:cNvPr>
              <p14:cNvContentPartPr/>
              <p14:nvPr/>
            </p14:nvContentPartPr>
            <p14:xfrm>
              <a:off x="1790280" y="1857960"/>
              <a:ext cx="4196160" cy="3755160"/>
            </p14:xfrm>
          </p:contentPart>
        </mc:Choice>
        <mc:Fallback>
          <p:pic>
            <p:nvPicPr>
              <p:cNvPr id="3" name="Ink 2">
                <a:extLst>
                  <a:ext uri="{FF2B5EF4-FFF2-40B4-BE49-F238E27FC236}">
                    <a16:creationId xmlns:a16="http://schemas.microsoft.com/office/drawing/2014/main" id="{C07E0529-5806-2F26-EF09-246F0441F4C1}"/>
                  </a:ext>
                </a:extLst>
              </p:cNvPr>
              <p:cNvPicPr/>
              <p:nvPr/>
            </p:nvPicPr>
            <p:blipFill>
              <a:blip r:embed="rId4"/>
              <a:stretch>
                <a:fillRect/>
              </a:stretch>
            </p:blipFill>
            <p:spPr>
              <a:xfrm>
                <a:off x="1780920" y="1848600"/>
                <a:ext cx="4214880" cy="3773880"/>
              </a:xfrm>
              <a:prstGeom prst="rect">
                <a:avLst/>
              </a:prstGeom>
            </p:spPr>
          </p:pic>
        </mc:Fallback>
      </mc:AlternateContent>
    </p:spTree>
    <p:extLst>
      <p:ext uri="{BB962C8B-B14F-4D97-AF65-F5344CB8AC3E}">
        <p14:creationId xmlns:p14="http://schemas.microsoft.com/office/powerpoint/2010/main" val="257366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5154-7AB5-5A54-28A2-84A209611A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7FDF1-4A46-CC3D-95A0-718787FF2C67}"/>
              </a:ext>
            </a:extLst>
          </p:cNvPr>
          <p:cNvSpPr>
            <a:spLocks noGrp="1"/>
          </p:cNvSpPr>
          <p:nvPr>
            <p:ph type="title"/>
          </p:nvPr>
        </p:nvSpPr>
        <p:spPr/>
        <p:txBody>
          <a:bodyPr/>
          <a:lstStyle/>
          <a:p>
            <a:r>
              <a:rPr lang="en-US" dirty="0"/>
              <a:t>Multi-layer panels</a:t>
            </a:r>
          </a:p>
        </p:txBody>
      </p:sp>
      <p:sp>
        <p:nvSpPr>
          <p:cNvPr id="3" name="Content Placeholder 2">
            <a:extLst>
              <a:ext uri="{FF2B5EF4-FFF2-40B4-BE49-F238E27FC236}">
                <a16:creationId xmlns:a16="http://schemas.microsoft.com/office/drawing/2014/main" id="{11F2BB22-B763-BD91-EDCD-DEA66178AEC2}"/>
              </a:ext>
            </a:extLst>
          </p:cNvPr>
          <p:cNvSpPr>
            <a:spLocks noGrp="1"/>
          </p:cNvSpPr>
          <p:nvPr>
            <p:ph idx="1"/>
          </p:nvPr>
        </p:nvSpPr>
        <p:spPr>
          <a:xfrm>
            <a:off x="0" y="1100695"/>
            <a:ext cx="6977449" cy="5036494"/>
          </a:xfrm>
        </p:spPr>
        <p:txBody>
          <a:bodyPr/>
          <a:lstStyle/>
          <a:p>
            <a:r>
              <a:rPr lang="en-US" dirty="0"/>
              <a:t>Double-leaf panels rely on the out-of-phase motion of the panels to reduce transmission.</a:t>
            </a:r>
          </a:p>
          <a:p>
            <a:r>
              <a:rPr lang="en-US" dirty="0"/>
              <a:t>Wall studs prevent independent motion of the two panels, making them effectively a thick single panel.</a:t>
            </a:r>
          </a:p>
          <a:p>
            <a:r>
              <a:rPr lang="en-US" dirty="0"/>
              <a:t>Staggered studs keeps the two panels independent.</a:t>
            </a:r>
          </a:p>
        </p:txBody>
      </p:sp>
      <p:sp>
        <p:nvSpPr>
          <p:cNvPr id="4" name="Footer Placeholder 3">
            <a:extLst>
              <a:ext uri="{FF2B5EF4-FFF2-40B4-BE49-F238E27FC236}">
                <a16:creationId xmlns:a16="http://schemas.microsoft.com/office/drawing/2014/main" id="{9D6DE3F3-E5EE-8E82-091D-F01A0C8C1BD2}"/>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9584790-4F1A-DB70-A19A-8F3454BE592F}"/>
              </a:ext>
            </a:extLst>
          </p:cNvPr>
          <p:cNvSpPr>
            <a:spLocks noGrp="1"/>
          </p:cNvSpPr>
          <p:nvPr>
            <p:ph type="sldNum" sz="quarter" idx="12"/>
          </p:nvPr>
        </p:nvSpPr>
        <p:spPr/>
        <p:txBody>
          <a:bodyPr/>
          <a:lstStyle/>
          <a:p>
            <a:fld id="{B62F1270-CA5A-4BF1-AAF5-16F08E48CB78}" type="slidenum">
              <a:rPr lang="en-US" smtClean="0"/>
              <a:t>12</a:t>
            </a:fld>
            <a:endParaRPr lang="en-US"/>
          </a:p>
        </p:txBody>
      </p:sp>
      <p:pic>
        <p:nvPicPr>
          <p:cNvPr id="9" name="Picture 8">
            <a:extLst>
              <a:ext uri="{FF2B5EF4-FFF2-40B4-BE49-F238E27FC236}">
                <a16:creationId xmlns:a16="http://schemas.microsoft.com/office/drawing/2014/main" id="{938B90AB-282C-B51B-E4AB-79BE7F1CA377}"/>
              </a:ext>
            </a:extLst>
          </p:cNvPr>
          <p:cNvPicPr>
            <a:picLocks noChangeAspect="1"/>
          </p:cNvPicPr>
          <p:nvPr/>
        </p:nvPicPr>
        <p:blipFill>
          <a:blip r:embed="rId2"/>
          <a:stretch>
            <a:fillRect/>
          </a:stretch>
        </p:blipFill>
        <p:spPr>
          <a:xfrm>
            <a:off x="7044039" y="848497"/>
            <a:ext cx="4709297" cy="3531973"/>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3429A19-3BC8-DE2F-A1AD-39AF1C51794D}"/>
                  </a:ext>
                </a:extLst>
              </p14:cNvPr>
              <p14:cNvContentPartPr/>
              <p14:nvPr/>
            </p14:nvContentPartPr>
            <p14:xfrm>
              <a:off x="1686240" y="1657440"/>
              <a:ext cx="8207640" cy="4979520"/>
            </p14:xfrm>
          </p:contentPart>
        </mc:Choice>
        <mc:Fallback>
          <p:pic>
            <p:nvPicPr>
              <p:cNvPr id="6" name="Ink 5">
                <a:extLst>
                  <a:ext uri="{FF2B5EF4-FFF2-40B4-BE49-F238E27FC236}">
                    <a16:creationId xmlns:a16="http://schemas.microsoft.com/office/drawing/2014/main" id="{43429A19-3BC8-DE2F-A1AD-39AF1C51794D}"/>
                  </a:ext>
                </a:extLst>
              </p:cNvPr>
              <p:cNvPicPr/>
              <p:nvPr/>
            </p:nvPicPr>
            <p:blipFill>
              <a:blip r:embed="rId4"/>
              <a:stretch>
                <a:fillRect/>
              </a:stretch>
            </p:blipFill>
            <p:spPr>
              <a:xfrm>
                <a:off x="1676880" y="1648080"/>
                <a:ext cx="8226360" cy="4998240"/>
              </a:xfrm>
              <a:prstGeom prst="rect">
                <a:avLst/>
              </a:prstGeom>
            </p:spPr>
          </p:pic>
        </mc:Fallback>
      </mc:AlternateContent>
    </p:spTree>
    <p:extLst>
      <p:ext uri="{BB962C8B-B14F-4D97-AF65-F5344CB8AC3E}">
        <p14:creationId xmlns:p14="http://schemas.microsoft.com/office/powerpoint/2010/main" val="42542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57A4-610F-8CCF-F242-8D78A6B59C4F}"/>
              </a:ext>
            </a:extLst>
          </p:cNvPr>
          <p:cNvSpPr>
            <a:spLocks noGrp="1"/>
          </p:cNvSpPr>
          <p:nvPr>
            <p:ph type="title"/>
          </p:nvPr>
        </p:nvSpPr>
        <p:spPr/>
        <p:txBody>
          <a:bodyPr/>
          <a:lstStyle/>
          <a:p>
            <a:r>
              <a:rPr lang="en-US" dirty="0"/>
              <a:t>Example problem: partition design</a:t>
            </a:r>
          </a:p>
        </p:txBody>
      </p:sp>
      <p:sp>
        <p:nvSpPr>
          <p:cNvPr id="3" name="Content Placeholder 2">
            <a:extLst>
              <a:ext uri="{FF2B5EF4-FFF2-40B4-BE49-F238E27FC236}">
                <a16:creationId xmlns:a16="http://schemas.microsoft.com/office/drawing/2014/main" id="{A11D9E75-6347-FA76-2826-61B32B199126}"/>
              </a:ext>
            </a:extLst>
          </p:cNvPr>
          <p:cNvSpPr>
            <a:spLocks noGrp="1"/>
          </p:cNvSpPr>
          <p:nvPr>
            <p:ph idx="1"/>
          </p:nvPr>
        </p:nvSpPr>
        <p:spPr/>
        <p:txBody>
          <a:bodyPr/>
          <a:lstStyle/>
          <a:p>
            <a:r>
              <a:rPr lang="en-US" dirty="0"/>
              <a:t>You have one room with a loud piece of equipment in one corner. You plan to separate the single room into two rooms with a barrier wall. Specify a wall construction so that the SPL in the receiver room at 500 Hz is 50 </a:t>
            </a:r>
            <a:r>
              <a:rPr lang="en-US" dirty="0" err="1"/>
              <a:t>dB.</a:t>
            </a:r>
            <a:endParaRPr lang="en-US" dirty="0"/>
          </a:p>
        </p:txBody>
      </p:sp>
      <p:sp>
        <p:nvSpPr>
          <p:cNvPr id="4" name="Footer Placeholder 3">
            <a:extLst>
              <a:ext uri="{FF2B5EF4-FFF2-40B4-BE49-F238E27FC236}">
                <a16:creationId xmlns:a16="http://schemas.microsoft.com/office/drawing/2014/main" id="{C32EB1DB-A6B6-5CEC-5E6F-E1BEA9220931}"/>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14BDDBA4-F5F0-3933-A6A8-80D0DEEEB149}"/>
              </a:ext>
            </a:extLst>
          </p:cNvPr>
          <p:cNvSpPr>
            <a:spLocks noGrp="1"/>
          </p:cNvSpPr>
          <p:nvPr>
            <p:ph type="sldNum" sz="quarter" idx="12"/>
          </p:nvPr>
        </p:nvSpPr>
        <p:spPr/>
        <p:txBody>
          <a:bodyPr/>
          <a:lstStyle/>
          <a:p>
            <a:fld id="{B62F1270-CA5A-4BF1-AAF5-16F08E48CB78}" type="slidenum">
              <a:rPr lang="en-US" smtClean="0"/>
              <a:t>13</a:t>
            </a:fld>
            <a:endParaRPr lang="en-US"/>
          </a:p>
        </p:txBody>
      </p:sp>
      <p:sp>
        <p:nvSpPr>
          <p:cNvPr id="6" name="Rectangle 5">
            <a:extLst>
              <a:ext uri="{FF2B5EF4-FFF2-40B4-BE49-F238E27FC236}">
                <a16:creationId xmlns:a16="http://schemas.microsoft.com/office/drawing/2014/main" id="{8169A0C9-7C09-78A3-13BD-CF000E0AA7FB}"/>
              </a:ext>
            </a:extLst>
          </p:cNvPr>
          <p:cNvSpPr/>
          <p:nvPr/>
        </p:nvSpPr>
        <p:spPr>
          <a:xfrm>
            <a:off x="2124919" y="3514836"/>
            <a:ext cx="7640569" cy="273198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7" name="Straight Connector 6">
            <a:extLst>
              <a:ext uri="{FF2B5EF4-FFF2-40B4-BE49-F238E27FC236}">
                <a16:creationId xmlns:a16="http://schemas.microsoft.com/office/drawing/2014/main" id="{7CDF3A51-6CA3-8D30-A8A9-51890865FB4F}"/>
              </a:ext>
            </a:extLst>
          </p:cNvPr>
          <p:cNvCxnSpPr/>
          <p:nvPr/>
        </p:nvCxnSpPr>
        <p:spPr>
          <a:xfrm>
            <a:off x="4464212" y="3520446"/>
            <a:ext cx="0" cy="272637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 name="Star: 5 Points 7">
            <a:extLst>
              <a:ext uri="{FF2B5EF4-FFF2-40B4-BE49-F238E27FC236}">
                <a16:creationId xmlns:a16="http://schemas.microsoft.com/office/drawing/2014/main" id="{18375A3A-2BFE-2458-13C7-9CD447DDE019}"/>
              </a:ext>
            </a:extLst>
          </p:cNvPr>
          <p:cNvSpPr/>
          <p:nvPr/>
        </p:nvSpPr>
        <p:spPr>
          <a:xfrm>
            <a:off x="2416630" y="5410954"/>
            <a:ext cx="532932" cy="516103"/>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9" name="TextBox 7">
                <a:extLst>
                  <a:ext uri="{FF2B5EF4-FFF2-40B4-BE49-F238E27FC236}">
                    <a16:creationId xmlns:a16="http://schemas.microsoft.com/office/drawing/2014/main" id="{A9F40A90-517C-430E-7E38-A1AF276CCD40}"/>
                  </a:ext>
                </a:extLst>
              </p:cNvPr>
              <p:cNvSpPr txBox="1"/>
              <p:nvPr/>
            </p:nvSpPr>
            <p:spPr>
              <a:xfrm>
                <a:off x="2667086" y="5045442"/>
                <a:ext cx="1254959"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𝑊</m:t>
                          </m:r>
                        </m:sub>
                      </m:sSub>
                      <m:r>
                        <a:rPr lang="en-US" b="0" i="1" smtClean="0">
                          <a:latin typeface="Cambria Math" panose="02040503050406030204" pitchFamily="18" charset="0"/>
                        </a:rPr>
                        <m:t>=93 </m:t>
                      </m:r>
                      <m:r>
                        <a:rPr lang="en-US" b="0" i="1" smtClean="0">
                          <a:latin typeface="Cambria Math" panose="02040503050406030204" pitchFamily="18" charset="0"/>
                        </a:rPr>
                        <m:t>𝑑𝐵</m:t>
                      </m:r>
                    </m:oMath>
                  </m:oMathPara>
                </a14:m>
                <a:endParaRPr lang="en-US" dirty="0"/>
              </a:p>
            </p:txBody>
          </p:sp>
        </mc:Choice>
        <mc:Fallback xmlns="">
          <p:sp>
            <p:nvSpPr>
              <p:cNvPr id="9" name="TextBox 7">
                <a:extLst>
                  <a:ext uri="{FF2B5EF4-FFF2-40B4-BE49-F238E27FC236}">
                    <a16:creationId xmlns:a16="http://schemas.microsoft.com/office/drawing/2014/main" id="{A9F40A90-517C-430E-7E38-A1AF276CCD40}"/>
                  </a:ext>
                </a:extLst>
              </p:cNvPr>
              <p:cNvSpPr txBox="1">
                <a:spLocks noRot="1" noChangeAspect="1" noMove="1" noResize="1" noEditPoints="1" noAdjustHandles="1" noChangeArrowheads="1" noChangeShapeType="1" noTextEdit="1"/>
              </p:cNvSpPr>
              <p:nvPr/>
            </p:nvSpPr>
            <p:spPr>
              <a:xfrm>
                <a:off x="2667086" y="5045442"/>
                <a:ext cx="1254959" cy="276999"/>
              </a:xfrm>
              <a:prstGeom prst="rect">
                <a:avLst/>
              </a:prstGeom>
              <a:blipFill>
                <a:blip r:embed="rId2"/>
                <a:stretch>
                  <a:fillRect l="-4390" r="-4390"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8">
                <a:extLst>
                  <a:ext uri="{FF2B5EF4-FFF2-40B4-BE49-F238E27FC236}">
                    <a16:creationId xmlns:a16="http://schemas.microsoft.com/office/drawing/2014/main" id="{C7F10A01-44A2-21C4-EA02-425BAB59BFA7}"/>
                  </a:ext>
                </a:extLst>
              </p:cNvPr>
              <p:cNvSpPr txBox="1"/>
              <p:nvPr/>
            </p:nvSpPr>
            <p:spPr>
              <a:xfrm>
                <a:off x="6261338" y="4973136"/>
                <a:ext cx="1606915"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=75 </m:t>
                      </m:r>
                      <m:r>
                        <m:rPr>
                          <m:sty m:val="p"/>
                        </m:rPr>
                        <a:rPr lang="en-US" b="0" i="0" smtClean="0">
                          <a:latin typeface="Cambria Math" panose="02040503050406030204" pitchFamily="18" charset="0"/>
                        </a:rPr>
                        <m:t>Sabins</m:t>
                      </m:r>
                    </m:oMath>
                  </m:oMathPara>
                </a14:m>
                <a:endParaRPr lang="en-US" dirty="0"/>
              </a:p>
            </p:txBody>
          </p:sp>
        </mc:Choice>
        <mc:Fallback xmlns="">
          <p:sp>
            <p:nvSpPr>
              <p:cNvPr id="10" name="TextBox 8">
                <a:extLst>
                  <a:ext uri="{FF2B5EF4-FFF2-40B4-BE49-F238E27FC236}">
                    <a16:creationId xmlns:a16="http://schemas.microsoft.com/office/drawing/2014/main" id="{C7F10A01-44A2-21C4-EA02-425BAB59BFA7}"/>
                  </a:ext>
                </a:extLst>
              </p:cNvPr>
              <p:cNvSpPr txBox="1">
                <a:spLocks noRot="1" noChangeAspect="1" noMove="1" noResize="1" noEditPoints="1" noAdjustHandles="1" noChangeArrowheads="1" noChangeShapeType="1" noTextEdit="1"/>
              </p:cNvSpPr>
              <p:nvPr/>
            </p:nvSpPr>
            <p:spPr>
              <a:xfrm>
                <a:off x="6261338" y="4973136"/>
                <a:ext cx="1606915" cy="276999"/>
              </a:xfrm>
              <a:prstGeom prst="rect">
                <a:avLst/>
              </a:prstGeom>
              <a:blipFill>
                <a:blip r:embed="rId3"/>
                <a:stretch>
                  <a:fillRect l="-1136" r="-189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BCAD253D-CD29-0A77-BD55-760B551FEA2D}"/>
                  </a:ext>
                </a:extLst>
              </p:cNvPr>
              <p:cNvSpPr txBox="1"/>
              <p:nvPr/>
            </p:nvSpPr>
            <p:spPr>
              <a:xfrm>
                <a:off x="2491203" y="4355308"/>
                <a:ext cx="1601592"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=10 </m:t>
                      </m:r>
                      <m:r>
                        <m:rPr>
                          <m:sty m:val="p"/>
                        </m:rPr>
                        <a:rPr lang="en-US" b="0" i="0" smtClean="0">
                          <a:latin typeface="Cambria Math" panose="02040503050406030204" pitchFamily="18" charset="0"/>
                        </a:rPr>
                        <m:t>Sabins</m:t>
                      </m:r>
                    </m:oMath>
                  </m:oMathPara>
                </a14:m>
                <a:endParaRPr lang="en-US" dirty="0"/>
              </a:p>
            </p:txBody>
          </p:sp>
        </mc:Choice>
        <mc:Fallback xmlns="">
          <p:sp>
            <p:nvSpPr>
              <p:cNvPr id="11" name="TextBox 9">
                <a:extLst>
                  <a:ext uri="{FF2B5EF4-FFF2-40B4-BE49-F238E27FC236}">
                    <a16:creationId xmlns:a16="http://schemas.microsoft.com/office/drawing/2014/main" id="{BCAD253D-CD29-0A77-BD55-760B551FEA2D}"/>
                  </a:ext>
                </a:extLst>
              </p:cNvPr>
              <p:cNvSpPr txBox="1">
                <a:spLocks noRot="1" noChangeAspect="1" noMove="1" noResize="1" noEditPoints="1" noAdjustHandles="1" noChangeArrowheads="1" noChangeShapeType="1" noTextEdit="1"/>
              </p:cNvSpPr>
              <p:nvPr/>
            </p:nvSpPr>
            <p:spPr>
              <a:xfrm>
                <a:off x="2491203" y="4355308"/>
                <a:ext cx="1601592" cy="276999"/>
              </a:xfrm>
              <a:prstGeom prst="rect">
                <a:avLst/>
              </a:prstGeom>
              <a:blipFill>
                <a:blip r:embed="rId4"/>
                <a:stretch>
                  <a:fillRect l="-1908" r="-2290" b="-15217"/>
                </a:stretch>
              </a:blipFill>
            </p:spPr>
            <p:txBody>
              <a:bodyPr/>
              <a:lstStyle/>
              <a:p>
                <a:r>
                  <a:rPr lang="en-US">
                    <a:noFill/>
                  </a:rPr>
                  <a:t> </a:t>
                </a:r>
              </a:p>
            </p:txBody>
          </p:sp>
        </mc:Fallback>
      </mc:AlternateContent>
      <p:sp>
        <p:nvSpPr>
          <p:cNvPr id="12" name="TextBox 10">
            <a:extLst>
              <a:ext uri="{FF2B5EF4-FFF2-40B4-BE49-F238E27FC236}">
                <a16:creationId xmlns:a16="http://schemas.microsoft.com/office/drawing/2014/main" id="{51185E83-5C9D-4305-706F-235D5ABA0608}"/>
              </a:ext>
            </a:extLst>
          </p:cNvPr>
          <p:cNvSpPr txBox="1"/>
          <p:nvPr/>
        </p:nvSpPr>
        <p:spPr>
          <a:xfrm>
            <a:off x="2949562" y="3074466"/>
            <a:ext cx="53893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 m</a:t>
            </a:r>
          </a:p>
        </p:txBody>
      </p:sp>
      <p:sp>
        <p:nvSpPr>
          <p:cNvPr id="13" name="TextBox 12">
            <a:extLst>
              <a:ext uri="{FF2B5EF4-FFF2-40B4-BE49-F238E27FC236}">
                <a16:creationId xmlns:a16="http://schemas.microsoft.com/office/drawing/2014/main" id="{46FDB0A5-7F06-55CD-6E13-C9071D77A4E6}"/>
              </a:ext>
            </a:extLst>
          </p:cNvPr>
          <p:cNvSpPr txBox="1"/>
          <p:nvPr/>
        </p:nvSpPr>
        <p:spPr>
          <a:xfrm>
            <a:off x="7024666" y="3145503"/>
            <a:ext cx="53893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6 m</a:t>
            </a:r>
          </a:p>
        </p:txBody>
      </p:sp>
      <p:sp>
        <p:nvSpPr>
          <p:cNvPr id="14" name="TextBox 13">
            <a:extLst>
              <a:ext uri="{FF2B5EF4-FFF2-40B4-BE49-F238E27FC236}">
                <a16:creationId xmlns:a16="http://schemas.microsoft.com/office/drawing/2014/main" id="{382A2000-F4AE-AA8A-E3F0-2EAEB187B114}"/>
              </a:ext>
            </a:extLst>
          </p:cNvPr>
          <p:cNvSpPr txBox="1"/>
          <p:nvPr/>
        </p:nvSpPr>
        <p:spPr>
          <a:xfrm>
            <a:off x="9808069" y="4742303"/>
            <a:ext cx="53893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 m</a:t>
            </a:r>
          </a:p>
        </p:txBody>
      </p:sp>
      <p:sp>
        <p:nvSpPr>
          <p:cNvPr id="15" name="TextBox 14">
            <a:extLst>
              <a:ext uri="{FF2B5EF4-FFF2-40B4-BE49-F238E27FC236}">
                <a16:creationId xmlns:a16="http://schemas.microsoft.com/office/drawing/2014/main" id="{398D8407-B082-6E86-2517-7A4DFAAA82F0}"/>
              </a:ext>
            </a:extLst>
          </p:cNvPr>
          <p:cNvSpPr txBox="1"/>
          <p:nvPr/>
        </p:nvSpPr>
        <p:spPr>
          <a:xfrm>
            <a:off x="4439306" y="4788470"/>
            <a:ext cx="99738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 m high</a:t>
            </a:r>
          </a:p>
        </p:txBody>
      </p:sp>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6958D7D2-ACF8-3827-17CF-C8B1B70AFCCD}"/>
                  </a:ext>
                </a:extLst>
              </p14:cNvPr>
              <p14:cNvContentPartPr/>
              <p14:nvPr/>
            </p14:nvContentPartPr>
            <p14:xfrm>
              <a:off x="979920" y="2388600"/>
              <a:ext cx="8249400" cy="360720"/>
            </p14:xfrm>
          </p:contentPart>
        </mc:Choice>
        <mc:Fallback>
          <p:pic>
            <p:nvPicPr>
              <p:cNvPr id="16" name="Ink 15">
                <a:extLst>
                  <a:ext uri="{FF2B5EF4-FFF2-40B4-BE49-F238E27FC236}">
                    <a16:creationId xmlns:a16="http://schemas.microsoft.com/office/drawing/2014/main" id="{6958D7D2-ACF8-3827-17CF-C8B1B70AFCCD}"/>
                  </a:ext>
                </a:extLst>
              </p:cNvPr>
              <p:cNvPicPr/>
              <p:nvPr/>
            </p:nvPicPr>
            <p:blipFill>
              <a:blip r:embed="rId6"/>
              <a:stretch>
                <a:fillRect/>
              </a:stretch>
            </p:blipFill>
            <p:spPr>
              <a:xfrm>
                <a:off x="970560" y="2379240"/>
                <a:ext cx="8268120" cy="379440"/>
              </a:xfrm>
              <a:prstGeom prst="rect">
                <a:avLst/>
              </a:prstGeom>
            </p:spPr>
          </p:pic>
        </mc:Fallback>
      </mc:AlternateContent>
    </p:spTree>
    <p:extLst>
      <p:ext uri="{BB962C8B-B14F-4D97-AF65-F5344CB8AC3E}">
        <p14:creationId xmlns:p14="http://schemas.microsoft.com/office/powerpoint/2010/main" val="150141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59FE6-C7BA-1C9F-074A-621A87280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D2213-0134-5EBB-95CA-D3CB7B34B263}"/>
              </a:ext>
            </a:extLst>
          </p:cNvPr>
          <p:cNvSpPr>
            <a:spLocks noGrp="1"/>
          </p:cNvSpPr>
          <p:nvPr>
            <p:ph type="title"/>
          </p:nvPr>
        </p:nvSpPr>
        <p:spPr/>
        <p:txBody>
          <a:bodyPr/>
          <a:lstStyle/>
          <a:p>
            <a:r>
              <a:rPr lang="en-US" dirty="0"/>
              <a:t>Example problem: partition design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3BB85F-C614-872E-236B-8EDF5C9D042E}"/>
                  </a:ext>
                </a:extLst>
              </p:cNvPr>
              <p:cNvSpPr>
                <a:spLocks noGrp="1"/>
              </p:cNvSpPr>
              <p:nvPr>
                <p:ph idx="1"/>
              </p:nvPr>
            </p:nvSpPr>
            <p:spPr/>
            <p:txBody>
              <a:bodyPr/>
              <a:lstStyle/>
              <a:p>
                <a:r>
                  <a:rPr lang="en-US" dirty="0"/>
                  <a:t>What TL is needed?</a:t>
                </a:r>
              </a:p>
              <a:p>
                <a:r>
                  <a:rPr lang="en-US" dirty="0"/>
                  <a:t>Current level is based on combined room constants:</a:t>
                </a: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𝑊</m:t>
                        </m:r>
                      </m:sub>
                    </m:sSub>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e>
                        </m:d>
                      </m:e>
                    </m:func>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m:t>
                                    </m:r>
                                  </m:sub>
                                </m:sSub>
                                <m:r>
                                  <a:rPr lang="en-US" b="0" i="1" smtClean="0">
                                    <a:latin typeface="Cambria Math" panose="02040503050406030204" pitchFamily="18" charset="0"/>
                                  </a:rPr>
                                  <m:t>𝑐</m:t>
                                </m:r>
                              </m:num>
                              <m:den>
                                <m:r>
                                  <a:rPr lang="en-US" b="0" i="1" smtClean="0">
                                    <a:latin typeface="Cambria Math" panose="02040503050406030204" pitchFamily="18" charset="0"/>
                                  </a:rPr>
                                  <m:t>400</m:t>
                                </m:r>
                              </m:den>
                            </m:f>
                          </m:e>
                        </m:d>
                      </m:e>
                    </m:func>
                    <m:r>
                      <a:rPr lang="en-US" b="0" i="1" smtClean="0">
                        <a:latin typeface="Cambria Math" panose="02040503050406030204" pitchFamily="18" charset="0"/>
                      </a:rPr>
                      <m:t>=80</m:t>
                    </m:r>
                  </m:oMath>
                </a14:m>
                <a:r>
                  <a:rPr lang="en-US" b="0" dirty="0"/>
                  <a:t> dB</a:t>
                </a:r>
              </a:p>
              <a:p>
                <a:r>
                  <a:rPr lang="en-US" b="0" dirty="0"/>
                  <a:t>So 30 dB of </a:t>
                </a:r>
                <a:r>
                  <a:rPr lang="en-US" b="0" i="1" dirty="0"/>
                  <a:t>insertion</a:t>
                </a:r>
                <a:r>
                  <a:rPr lang="en-US" b="0" dirty="0"/>
                  <a:t> loss is needed. How much transmission loss is that?</a:t>
                </a:r>
              </a:p>
              <a:p>
                <a:pPr lvl="1"/>
                <a:r>
                  <a:rPr lang="en-US" dirty="0"/>
                  <a:t>Difficult to solve explicitly, because both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sub>
                    </m:sSub>
                  </m:oMath>
                </a14:m>
                <a:r>
                  <a:rPr lang="en-US" b="0"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sub>
                    </m:sSub>
                  </m:oMath>
                </a14:m>
                <a:r>
                  <a:rPr lang="en-US" b="0" dirty="0"/>
                  <a:t> depend on transmission loss.</a:t>
                </a:r>
              </a:p>
              <a:p>
                <a:pPr lvl="1"/>
                <a:r>
                  <a:rPr lang="en-US" dirty="0"/>
                  <a:t>If receiver room has most of the absorption, TL is close to IL.</a:t>
                </a:r>
                <a:endParaRPr lang="en-US" b="0" dirty="0"/>
              </a:p>
              <a:p>
                <a:pPr lvl="1"/>
                <a:endParaRPr lang="en-US" b="0" dirty="0"/>
              </a:p>
              <a:p>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F3BB85F-C614-872E-236B-8EDF5C9D042E}"/>
                  </a:ext>
                </a:extLst>
              </p:cNvPr>
              <p:cNvSpPr>
                <a:spLocks noGrp="1" noRot="1" noChangeAspect="1" noMove="1" noResize="1" noEditPoints="1" noAdjustHandles="1" noChangeArrowheads="1" noChangeShapeType="1" noTextEdit="1"/>
              </p:cNvSpPr>
              <p:nvPr>
                <p:ph idx="1"/>
              </p:nvPr>
            </p:nvSpPr>
            <p:spPr>
              <a:blipFill>
                <a:blip r:embed="rId2"/>
                <a:stretch>
                  <a:fillRect l="-1043"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458E549-F04F-0FE3-543C-846AE62E8317}"/>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7FBC365A-9A8B-4FC4-87CE-6F26CDCA6D61}"/>
              </a:ext>
            </a:extLst>
          </p:cNvPr>
          <p:cNvSpPr>
            <a:spLocks noGrp="1"/>
          </p:cNvSpPr>
          <p:nvPr>
            <p:ph type="sldNum" sz="quarter" idx="12"/>
          </p:nvPr>
        </p:nvSpPr>
        <p:spPr/>
        <p:txBody>
          <a:bodyPr/>
          <a:lstStyle/>
          <a:p>
            <a:fld id="{B62F1270-CA5A-4BF1-AAF5-16F08E48CB78}" type="slidenum">
              <a:rPr lang="en-US" smtClean="0"/>
              <a:t>14</a:t>
            </a:fld>
            <a:endParaRPr lang="en-US"/>
          </a:p>
        </p:txBody>
      </p:sp>
      <p:pic>
        <p:nvPicPr>
          <p:cNvPr id="19" name="Picture 18">
            <a:extLst>
              <a:ext uri="{FF2B5EF4-FFF2-40B4-BE49-F238E27FC236}">
                <a16:creationId xmlns:a16="http://schemas.microsoft.com/office/drawing/2014/main" id="{049A17DF-6D74-8AC5-F8EB-719E4A352FC7}"/>
              </a:ext>
            </a:extLst>
          </p:cNvPr>
          <p:cNvPicPr>
            <a:picLocks noChangeAspect="1"/>
          </p:cNvPicPr>
          <p:nvPr/>
        </p:nvPicPr>
        <p:blipFill>
          <a:blip r:embed="rId3"/>
          <a:stretch>
            <a:fillRect/>
          </a:stretch>
        </p:blipFill>
        <p:spPr>
          <a:xfrm>
            <a:off x="7005717" y="4739121"/>
            <a:ext cx="5102308" cy="1982354"/>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9379034D-4E3B-E322-3292-0DA2FE846A33}"/>
                  </a:ext>
                </a:extLst>
              </p14:cNvPr>
              <p14:cNvContentPartPr/>
              <p14:nvPr/>
            </p14:nvContentPartPr>
            <p14:xfrm>
              <a:off x="556560" y="2042640"/>
              <a:ext cx="11043000" cy="4107960"/>
            </p14:xfrm>
          </p:contentPart>
        </mc:Choice>
        <mc:Fallback>
          <p:pic>
            <p:nvPicPr>
              <p:cNvPr id="6" name="Ink 5">
                <a:extLst>
                  <a:ext uri="{FF2B5EF4-FFF2-40B4-BE49-F238E27FC236}">
                    <a16:creationId xmlns:a16="http://schemas.microsoft.com/office/drawing/2014/main" id="{9379034D-4E3B-E322-3292-0DA2FE846A33}"/>
                  </a:ext>
                </a:extLst>
              </p:cNvPr>
              <p:cNvPicPr/>
              <p:nvPr/>
            </p:nvPicPr>
            <p:blipFill>
              <a:blip r:embed="rId5"/>
              <a:stretch>
                <a:fillRect/>
              </a:stretch>
            </p:blipFill>
            <p:spPr>
              <a:xfrm>
                <a:off x="547200" y="2033280"/>
                <a:ext cx="11061720" cy="4126680"/>
              </a:xfrm>
              <a:prstGeom prst="rect">
                <a:avLst/>
              </a:prstGeom>
            </p:spPr>
          </p:pic>
        </mc:Fallback>
      </mc:AlternateContent>
    </p:spTree>
    <p:extLst>
      <p:ext uri="{BB962C8B-B14F-4D97-AF65-F5344CB8AC3E}">
        <p14:creationId xmlns:p14="http://schemas.microsoft.com/office/powerpoint/2010/main" val="1958711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ADB9B-963B-E614-059A-7DF09D249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92474-750C-FD5D-9D3F-A1B5A8A7E0D5}"/>
              </a:ext>
            </a:extLst>
          </p:cNvPr>
          <p:cNvSpPr>
            <a:spLocks noGrp="1"/>
          </p:cNvSpPr>
          <p:nvPr>
            <p:ph type="title"/>
          </p:nvPr>
        </p:nvSpPr>
        <p:spPr/>
        <p:txBody>
          <a:bodyPr/>
          <a:lstStyle/>
          <a:p>
            <a:r>
              <a:rPr lang="en-US" dirty="0"/>
              <a:t>Example problem: partition design</a:t>
            </a:r>
          </a:p>
        </p:txBody>
      </p:sp>
      <p:sp>
        <p:nvSpPr>
          <p:cNvPr id="3" name="Content Placeholder 2">
            <a:extLst>
              <a:ext uri="{FF2B5EF4-FFF2-40B4-BE49-F238E27FC236}">
                <a16:creationId xmlns:a16="http://schemas.microsoft.com/office/drawing/2014/main" id="{95021DA6-27F6-BFEE-1E70-27B02EC45E1B}"/>
              </a:ext>
            </a:extLst>
          </p:cNvPr>
          <p:cNvSpPr>
            <a:spLocks noGrp="1"/>
          </p:cNvSpPr>
          <p:nvPr>
            <p:ph idx="1"/>
          </p:nvPr>
        </p:nvSpPr>
        <p:spPr/>
        <p:txBody>
          <a:bodyPr/>
          <a:lstStyle/>
          <a:p>
            <a:r>
              <a:rPr lang="en-US" strike="sngStrike" dirty="0"/>
              <a:t>Design </a:t>
            </a:r>
            <a:r>
              <a:rPr lang="en-US" dirty="0"/>
              <a:t>Select a panel with 30 dB insertion loss at 500 Hz.</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53E38393-7BA3-2786-9A13-7E55393A41D0}"/>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2604AD0-7B31-2358-C0BD-E1E6DC8A9F83}"/>
              </a:ext>
            </a:extLst>
          </p:cNvPr>
          <p:cNvSpPr>
            <a:spLocks noGrp="1"/>
          </p:cNvSpPr>
          <p:nvPr>
            <p:ph type="sldNum" sz="quarter" idx="12"/>
          </p:nvPr>
        </p:nvSpPr>
        <p:spPr/>
        <p:txBody>
          <a:bodyPr/>
          <a:lstStyle/>
          <a:p>
            <a:fld id="{B62F1270-CA5A-4BF1-AAF5-16F08E48CB78}" type="slidenum">
              <a:rPr lang="en-US" smtClean="0"/>
              <a:t>15</a:t>
            </a:fld>
            <a:endParaRPr lang="en-US"/>
          </a:p>
        </p:txBody>
      </p:sp>
      <p:pic>
        <p:nvPicPr>
          <p:cNvPr id="8" name="Picture 7">
            <a:extLst>
              <a:ext uri="{FF2B5EF4-FFF2-40B4-BE49-F238E27FC236}">
                <a16:creationId xmlns:a16="http://schemas.microsoft.com/office/drawing/2014/main" id="{F2A9BF36-F143-C4E3-72DB-6B3962BA040A}"/>
              </a:ext>
            </a:extLst>
          </p:cNvPr>
          <p:cNvPicPr>
            <a:picLocks noChangeAspect="1"/>
          </p:cNvPicPr>
          <p:nvPr/>
        </p:nvPicPr>
        <p:blipFill>
          <a:blip r:embed="rId2"/>
          <a:stretch>
            <a:fillRect/>
          </a:stretch>
        </p:blipFill>
        <p:spPr>
          <a:xfrm>
            <a:off x="0" y="1716679"/>
            <a:ext cx="7750977" cy="5141321"/>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589F00BB-304C-58AA-1319-84BAA7FB9ECB}"/>
                  </a:ext>
                </a:extLst>
              </p14:cNvPr>
              <p14:cNvContentPartPr/>
              <p14:nvPr/>
            </p14:nvContentPartPr>
            <p14:xfrm>
              <a:off x="141480" y="1955520"/>
              <a:ext cx="6113520" cy="4698000"/>
            </p14:xfrm>
          </p:contentPart>
        </mc:Choice>
        <mc:Fallback>
          <p:pic>
            <p:nvPicPr>
              <p:cNvPr id="6" name="Ink 5">
                <a:extLst>
                  <a:ext uri="{FF2B5EF4-FFF2-40B4-BE49-F238E27FC236}">
                    <a16:creationId xmlns:a16="http://schemas.microsoft.com/office/drawing/2014/main" id="{589F00BB-304C-58AA-1319-84BAA7FB9ECB}"/>
                  </a:ext>
                </a:extLst>
              </p:cNvPr>
              <p:cNvPicPr/>
              <p:nvPr/>
            </p:nvPicPr>
            <p:blipFill>
              <a:blip r:embed="rId4"/>
              <a:stretch>
                <a:fillRect/>
              </a:stretch>
            </p:blipFill>
            <p:spPr>
              <a:xfrm>
                <a:off x="132120" y="1946160"/>
                <a:ext cx="6132240" cy="4716720"/>
              </a:xfrm>
              <a:prstGeom prst="rect">
                <a:avLst/>
              </a:prstGeom>
            </p:spPr>
          </p:pic>
        </mc:Fallback>
      </mc:AlternateContent>
    </p:spTree>
    <p:extLst>
      <p:ext uri="{BB962C8B-B14F-4D97-AF65-F5344CB8AC3E}">
        <p14:creationId xmlns:p14="http://schemas.microsoft.com/office/powerpoint/2010/main" val="229521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0565-52ED-5961-5B39-DF6D7C065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505B2-377D-3186-8F03-E1202BCA3B4D}"/>
              </a:ext>
            </a:extLst>
          </p:cNvPr>
          <p:cNvSpPr>
            <a:spLocks noGrp="1"/>
          </p:cNvSpPr>
          <p:nvPr>
            <p:ph type="title"/>
          </p:nvPr>
        </p:nvSpPr>
        <p:spPr/>
        <p:txBody>
          <a:bodyPr/>
          <a:lstStyle/>
          <a:p>
            <a:r>
              <a:rPr lang="en-US" dirty="0"/>
              <a:t>Example problem: partition design</a:t>
            </a:r>
          </a:p>
        </p:txBody>
      </p:sp>
      <p:sp>
        <p:nvSpPr>
          <p:cNvPr id="3" name="Content Placeholder 2">
            <a:extLst>
              <a:ext uri="{FF2B5EF4-FFF2-40B4-BE49-F238E27FC236}">
                <a16:creationId xmlns:a16="http://schemas.microsoft.com/office/drawing/2014/main" id="{6A661454-17C9-891F-1DB2-FC19EBA2D8FE}"/>
              </a:ext>
            </a:extLst>
          </p:cNvPr>
          <p:cNvSpPr>
            <a:spLocks noGrp="1"/>
          </p:cNvSpPr>
          <p:nvPr>
            <p:ph idx="1"/>
          </p:nvPr>
        </p:nvSpPr>
        <p:spPr/>
        <p:txBody>
          <a:bodyPr/>
          <a:lstStyle/>
          <a:p>
            <a:r>
              <a:rPr lang="en-US" strike="sngStrike" dirty="0"/>
              <a:t>Design </a:t>
            </a:r>
            <a:r>
              <a:rPr lang="en-US" dirty="0"/>
              <a:t>Select a panel with 30 dB insertion loss at 500 Hz.</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BF260A96-C02C-4D40-98EE-73D155258714}"/>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2B402653-FDCF-CBEB-4CD3-F444F0398DE7}"/>
              </a:ext>
            </a:extLst>
          </p:cNvPr>
          <p:cNvSpPr>
            <a:spLocks noGrp="1"/>
          </p:cNvSpPr>
          <p:nvPr>
            <p:ph type="sldNum" sz="quarter" idx="12"/>
          </p:nvPr>
        </p:nvSpPr>
        <p:spPr/>
        <p:txBody>
          <a:bodyPr/>
          <a:lstStyle/>
          <a:p>
            <a:fld id="{B62F1270-CA5A-4BF1-AAF5-16F08E48CB78}" type="slidenum">
              <a:rPr lang="en-US" smtClean="0"/>
              <a:t>16</a:t>
            </a:fld>
            <a:endParaRPr lang="en-US"/>
          </a:p>
        </p:txBody>
      </p:sp>
      <p:pic>
        <p:nvPicPr>
          <p:cNvPr id="7" name="Picture 6">
            <a:extLst>
              <a:ext uri="{FF2B5EF4-FFF2-40B4-BE49-F238E27FC236}">
                <a16:creationId xmlns:a16="http://schemas.microsoft.com/office/drawing/2014/main" id="{B0D885C4-0B5D-0CF5-8291-BD67B38B0D51}"/>
              </a:ext>
            </a:extLst>
          </p:cNvPr>
          <p:cNvPicPr>
            <a:picLocks noChangeAspect="1"/>
          </p:cNvPicPr>
          <p:nvPr/>
        </p:nvPicPr>
        <p:blipFill>
          <a:blip r:embed="rId2"/>
          <a:stretch>
            <a:fillRect/>
          </a:stretch>
        </p:blipFill>
        <p:spPr>
          <a:xfrm>
            <a:off x="0" y="985022"/>
            <a:ext cx="9755752" cy="5872978"/>
          </a:xfrm>
          <a:prstGeom prst="rect">
            <a:avLst/>
          </a:prstGeom>
        </p:spPr>
      </p:pic>
      <p:pic>
        <p:nvPicPr>
          <p:cNvPr id="11" name="Picture 10">
            <a:extLst>
              <a:ext uri="{FF2B5EF4-FFF2-40B4-BE49-F238E27FC236}">
                <a16:creationId xmlns:a16="http://schemas.microsoft.com/office/drawing/2014/main" id="{C733405E-A4F6-AC23-11E8-37DAB3CA4F23}"/>
              </a:ext>
            </a:extLst>
          </p:cNvPr>
          <p:cNvPicPr>
            <a:picLocks noChangeAspect="1"/>
          </p:cNvPicPr>
          <p:nvPr/>
        </p:nvPicPr>
        <p:blipFill>
          <a:blip r:embed="rId3"/>
          <a:stretch>
            <a:fillRect/>
          </a:stretch>
        </p:blipFill>
        <p:spPr>
          <a:xfrm>
            <a:off x="6096000" y="2957439"/>
            <a:ext cx="5660571" cy="3900561"/>
          </a:xfrm>
          <a:prstGeom prst="rect">
            <a:avLst/>
          </a:prstGeom>
          <a:ln>
            <a:solidFill>
              <a:schemeClr val="tx1"/>
            </a:solidFill>
          </a:ln>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4EFB8F89-F683-4977-A74C-F3A356239554}"/>
                  </a:ext>
                </a:extLst>
              </p14:cNvPr>
              <p14:cNvContentPartPr/>
              <p14:nvPr/>
            </p14:nvContentPartPr>
            <p14:xfrm>
              <a:off x="143640" y="278640"/>
              <a:ext cx="11421720" cy="5990400"/>
            </p14:xfrm>
          </p:contentPart>
        </mc:Choice>
        <mc:Fallback>
          <p:pic>
            <p:nvPicPr>
              <p:cNvPr id="6" name="Ink 5">
                <a:extLst>
                  <a:ext uri="{FF2B5EF4-FFF2-40B4-BE49-F238E27FC236}">
                    <a16:creationId xmlns:a16="http://schemas.microsoft.com/office/drawing/2014/main" id="{4EFB8F89-F683-4977-A74C-F3A356239554}"/>
                  </a:ext>
                </a:extLst>
              </p:cNvPr>
              <p:cNvPicPr/>
              <p:nvPr/>
            </p:nvPicPr>
            <p:blipFill>
              <a:blip r:embed="rId5"/>
              <a:stretch>
                <a:fillRect/>
              </a:stretch>
            </p:blipFill>
            <p:spPr>
              <a:xfrm>
                <a:off x="134280" y="269280"/>
                <a:ext cx="11440440" cy="6009120"/>
              </a:xfrm>
              <a:prstGeom prst="rect">
                <a:avLst/>
              </a:prstGeom>
            </p:spPr>
          </p:pic>
        </mc:Fallback>
      </mc:AlternateContent>
    </p:spTree>
    <p:extLst>
      <p:ext uri="{BB962C8B-B14F-4D97-AF65-F5344CB8AC3E}">
        <p14:creationId xmlns:p14="http://schemas.microsoft.com/office/powerpoint/2010/main" val="367208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C5861-B2FE-A55D-1ED7-07F2A878FB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28D219-5322-53C8-0D28-8B3A62B1869A}"/>
              </a:ext>
            </a:extLst>
          </p:cNvPr>
          <p:cNvSpPr>
            <a:spLocks noGrp="1"/>
          </p:cNvSpPr>
          <p:nvPr>
            <p:ph type="title"/>
          </p:nvPr>
        </p:nvSpPr>
        <p:spPr/>
        <p:txBody>
          <a:bodyPr/>
          <a:lstStyle/>
          <a:p>
            <a:r>
              <a:rPr lang="en-US" dirty="0"/>
              <a:t>Close-fitting enclosures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89E190-6A44-07B1-60AE-CCAC20E946F9}"/>
                  </a:ext>
                </a:extLst>
              </p:cNvPr>
              <p:cNvSpPr>
                <a:spLocks noGrp="1"/>
              </p:cNvSpPr>
              <p:nvPr>
                <p:ph idx="1"/>
              </p:nvPr>
            </p:nvSpPr>
            <p:spPr>
              <a:xfrm>
                <a:off x="0" y="1100695"/>
                <a:ext cx="7348151" cy="5036494"/>
              </a:xfrm>
            </p:spPr>
            <p:txBody>
              <a:bodyPr/>
              <a:lstStyle/>
              <a:p>
                <a:r>
                  <a:rPr lang="en-US" dirty="0"/>
                  <a:t>The internal acoustics of enclosures varies based on how large the enclosure is compared to the source.</a:t>
                </a:r>
              </a:p>
              <a:p>
                <a:r>
                  <a:rPr lang="en-US" dirty="0"/>
                  <a:t>A “close-fitting enclosure” is one where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𝑘𝑑</m:t>
                      </m:r>
                      <m:r>
                        <a:rPr lang="en-US" b="0" i="1" smtClean="0">
                          <a:latin typeface="Cambria Math" panose="02040503050406030204" pitchFamily="18" charset="0"/>
                        </a:rPr>
                        <m:t>≪1</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389E190-6A44-07B1-60AE-CCAC20E946F9}"/>
                  </a:ext>
                </a:extLst>
              </p:cNvPr>
              <p:cNvSpPr>
                <a:spLocks noGrp="1" noRot="1" noChangeAspect="1" noMove="1" noResize="1" noEditPoints="1" noAdjustHandles="1" noChangeArrowheads="1" noChangeShapeType="1" noTextEdit="1"/>
              </p:cNvSpPr>
              <p:nvPr>
                <p:ph idx="1"/>
              </p:nvPr>
            </p:nvSpPr>
            <p:spPr>
              <a:xfrm>
                <a:off x="0" y="1100695"/>
                <a:ext cx="7348151" cy="5036494"/>
              </a:xfrm>
              <a:blipFill>
                <a:blip r:embed="rId2"/>
                <a:stretch>
                  <a:fillRect l="-1494"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EE0BF8C-76EC-96CE-6270-BF6114B71F18}"/>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7C9513FA-F67C-F7D9-FFA8-1A69BDAD5457}"/>
              </a:ext>
            </a:extLst>
          </p:cNvPr>
          <p:cNvSpPr>
            <a:spLocks noGrp="1"/>
          </p:cNvSpPr>
          <p:nvPr>
            <p:ph type="sldNum" sz="quarter" idx="12"/>
          </p:nvPr>
        </p:nvSpPr>
        <p:spPr/>
        <p:txBody>
          <a:bodyPr/>
          <a:lstStyle/>
          <a:p>
            <a:fld id="{B62F1270-CA5A-4BF1-AAF5-16F08E48CB78}" type="slidenum">
              <a:rPr lang="en-US" smtClean="0"/>
              <a:t>17</a:t>
            </a:fld>
            <a:endParaRPr lang="en-US"/>
          </a:p>
        </p:txBody>
      </p:sp>
      <p:pic>
        <p:nvPicPr>
          <p:cNvPr id="72" name="Picture 71">
            <a:extLst>
              <a:ext uri="{FF2B5EF4-FFF2-40B4-BE49-F238E27FC236}">
                <a16:creationId xmlns:a16="http://schemas.microsoft.com/office/drawing/2014/main" id="{0A44BECD-8044-063F-D1EE-A5DB0064364C}"/>
              </a:ext>
            </a:extLst>
          </p:cNvPr>
          <p:cNvPicPr>
            <a:picLocks noChangeAspect="1"/>
          </p:cNvPicPr>
          <p:nvPr/>
        </p:nvPicPr>
        <p:blipFill>
          <a:blip r:embed="rId3"/>
          <a:stretch>
            <a:fillRect/>
          </a:stretch>
        </p:blipFill>
        <p:spPr>
          <a:xfrm>
            <a:off x="7507622" y="73934"/>
            <a:ext cx="4422826" cy="2939143"/>
          </a:xfrm>
          <a:prstGeom prst="rect">
            <a:avLst/>
          </a:prstGeom>
        </p:spPr>
      </p:pic>
      <p:pic>
        <p:nvPicPr>
          <p:cNvPr id="74" name="Picture 73">
            <a:extLst>
              <a:ext uri="{FF2B5EF4-FFF2-40B4-BE49-F238E27FC236}">
                <a16:creationId xmlns:a16="http://schemas.microsoft.com/office/drawing/2014/main" id="{59A70520-7FC1-CEDE-FDC3-7061628C18AF}"/>
              </a:ext>
            </a:extLst>
          </p:cNvPr>
          <p:cNvPicPr>
            <a:picLocks noChangeAspect="1"/>
          </p:cNvPicPr>
          <p:nvPr/>
        </p:nvPicPr>
        <p:blipFill>
          <a:blip r:embed="rId4"/>
          <a:stretch>
            <a:fillRect/>
          </a:stretch>
        </p:blipFill>
        <p:spPr>
          <a:xfrm>
            <a:off x="7507622" y="2715919"/>
            <a:ext cx="4159837" cy="4068147"/>
          </a:xfrm>
          <a:prstGeom prst="rect">
            <a:avLst/>
          </a:prstGeom>
        </p:spPr>
      </p:pic>
      <p:pic>
        <p:nvPicPr>
          <p:cNvPr id="76" name="Picture 75">
            <a:extLst>
              <a:ext uri="{FF2B5EF4-FFF2-40B4-BE49-F238E27FC236}">
                <a16:creationId xmlns:a16="http://schemas.microsoft.com/office/drawing/2014/main" id="{9CAB87DC-330F-74F3-2594-A22403713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41" y="3420831"/>
            <a:ext cx="4488437" cy="3265338"/>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C0D506AD-2320-E16B-4CD0-C314D0D01FC6}"/>
                  </a:ext>
                </a:extLst>
              </p14:cNvPr>
              <p14:cNvContentPartPr/>
              <p14:nvPr/>
            </p14:nvContentPartPr>
            <p14:xfrm>
              <a:off x="189720" y="406440"/>
              <a:ext cx="10624680" cy="4198320"/>
            </p14:xfrm>
          </p:contentPart>
        </mc:Choice>
        <mc:Fallback>
          <p:pic>
            <p:nvPicPr>
              <p:cNvPr id="6" name="Ink 5">
                <a:extLst>
                  <a:ext uri="{FF2B5EF4-FFF2-40B4-BE49-F238E27FC236}">
                    <a16:creationId xmlns:a16="http://schemas.microsoft.com/office/drawing/2014/main" id="{C0D506AD-2320-E16B-4CD0-C314D0D01FC6}"/>
                  </a:ext>
                </a:extLst>
              </p:cNvPr>
              <p:cNvPicPr/>
              <p:nvPr/>
            </p:nvPicPr>
            <p:blipFill>
              <a:blip r:embed="rId7"/>
              <a:stretch>
                <a:fillRect/>
              </a:stretch>
            </p:blipFill>
            <p:spPr>
              <a:xfrm>
                <a:off x="180360" y="397080"/>
                <a:ext cx="10643400" cy="4217040"/>
              </a:xfrm>
              <a:prstGeom prst="rect">
                <a:avLst/>
              </a:prstGeom>
            </p:spPr>
          </p:pic>
        </mc:Fallback>
      </mc:AlternateContent>
    </p:spTree>
    <p:extLst>
      <p:ext uri="{BB962C8B-B14F-4D97-AF65-F5344CB8AC3E}">
        <p14:creationId xmlns:p14="http://schemas.microsoft.com/office/powerpoint/2010/main" val="3493635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8AEC9-0B78-AD97-042A-015600413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DFF27-5F99-D5A5-6C77-2CD41C1EA4CC}"/>
              </a:ext>
            </a:extLst>
          </p:cNvPr>
          <p:cNvSpPr>
            <a:spLocks noGrp="1"/>
          </p:cNvSpPr>
          <p:nvPr>
            <p:ph type="title"/>
          </p:nvPr>
        </p:nvSpPr>
        <p:spPr/>
        <p:txBody>
          <a:bodyPr/>
          <a:lstStyle/>
          <a:p>
            <a:r>
              <a:rPr lang="en-US" dirty="0"/>
              <a:t>Close-fitting enclosures</a:t>
            </a:r>
          </a:p>
        </p:txBody>
      </p:sp>
      <p:sp>
        <p:nvSpPr>
          <p:cNvPr id="3" name="Content Placeholder 2">
            <a:extLst>
              <a:ext uri="{FF2B5EF4-FFF2-40B4-BE49-F238E27FC236}">
                <a16:creationId xmlns:a16="http://schemas.microsoft.com/office/drawing/2014/main" id="{900EA321-DD6E-C58E-C965-64495CB57E5C}"/>
              </a:ext>
            </a:extLst>
          </p:cNvPr>
          <p:cNvSpPr>
            <a:spLocks noGrp="1"/>
          </p:cNvSpPr>
          <p:nvPr>
            <p:ph idx="1"/>
          </p:nvPr>
        </p:nvSpPr>
        <p:spPr/>
        <p:txBody>
          <a:bodyPr/>
          <a:lstStyle/>
          <a:p>
            <a:r>
              <a:rPr lang="en-US" dirty="0"/>
              <a:t>Assumptions for close-fitting enclosures:</a:t>
            </a:r>
          </a:p>
          <a:p>
            <a:pPr lvl="1"/>
            <a:r>
              <a:rPr lang="en-US" dirty="0"/>
              <a:t>Normal incidence of waves on panel</a:t>
            </a:r>
          </a:p>
          <a:p>
            <a:pPr lvl="1"/>
            <a:r>
              <a:rPr lang="en-US" dirty="0"/>
              <a:t>Panel flexibility not important</a:t>
            </a:r>
          </a:p>
          <a:p>
            <a:pPr lvl="1"/>
            <a:r>
              <a:rPr lang="en-US" dirty="0"/>
              <a:t>Fundamental room mode is the dominant response</a:t>
            </a:r>
          </a:p>
          <a:p>
            <a:pPr lvl="1"/>
            <a:r>
              <a:rPr lang="en-US" dirty="0"/>
              <a:t>Absorption in air cavity is low</a:t>
            </a:r>
          </a:p>
          <a:p>
            <a:pPr lvl="1"/>
            <a:r>
              <a:rPr lang="en-US" dirty="0"/>
              <a:t>Damping is via wall mounting</a:t>
            </a:r>
          </a:p>
        </p:txBody>
      </p:sp>
      <p:sp>
        <p:nvSpPr>
          <p:cNvPr id="4" name="Footer Placeholder 3">
            <a:extLst>
              <a:ext uri="{FF2B5EF4-FFF2-40B4-BE49-F238E27FC236}">
                <a16:creationId xmlns:a16="http://schemas.microsoft.com/office/drawing/2014/main" id="{04600280-74F5-C06F-68A1-9048E1B8A934}"/>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38DAA523-6BE1-E672-C6AD-00F8C84F606E}"/>
              </a:ext>
            </a:extLst>
          </p:cNvPr>
          <p:cNvSpPr>
            <a:spLocks noGrp="1"/>
          </p:cNvSpPr>
          <p:nvPr>
            <p:ph type="sldNum" sz="quarter" idx="12"/>
          </p:nvPr>
        </p:nvSpPr>
        <p:spPr/>
        <p:txBody>
          <a:bodyPr/>
          <a:lstStyle/>
          <a:p>
            <a:fld id="{B62F1270-CA5A-4BF1-AAF5-16F08E48CB78}" type="slidenum">
              <a:rPr lang="en-US" smtClean="0"/>
              <a:t>18</a:t>
            </a:fld>
            <a:endParaRPr lang="en-US"/>
          </a:p>
        </p:txBody>
      </p:sp>
      <p:sp>
        <p:nvSpPr>
          <p:cNvPr id="69" name="Rectangle 68">
            <a:extLst>
              <a:ext uri="{FF2B5EF4-FFF2-40B4-BE49-F238E27FC236}">
                <a16:creationId xmlns:a16="http://schemas.microsoft.com/office/drawing/2014/main" id="{35A12BF6-19BD-CD90-D964-60CA46C72FCA}"/>
              </a:ext>
            </a:extLst>
          </p:cNvPr>
          <p:cNvSpPr/>
          <p:nvPr/>
        </p:nvSpPr>
        <p:spPr>
          <a:xfrm>
            <a:off x="8216962" y="3525504"/>
            <a:ext cx="2084034" cy="207907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Sound source</a:t>
            </a:r>
          </a:p>
        </p:txBody>
      </p:sp>
      <p:sp>
        <p:nvSpPr>
          <p:cNvPr id="70" name="Rectangle 69">
            <a:extLst>
              <a:ext uri="{FF2B5EF4-FFF2-40B4-BE49-F238E27FC236}">
                <a16:creationId xmlns:a16="http://schemas.microsoft.com/office/drawing/2014/main" id="{C0A8ADD0-9057-528F-0C62-E2E744FE7AE3}"/>
              </a:ext>
            </a:extLst>
          </p:cNvPr>
          <p:cNvSpPr/>
          <p:nvPr/>
        </p:nvSpPr>
        <p:spPr>
          <a:xfrm>
            <a:off x="7997629" y="3336030"/>
            <a:ext cx="2517971" cy="242127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E8DC3992-5BE4-4D1B-9CEC-A3CCD618B0F1}"/>
                  </a:ext>
                </a:extLst>
              </p14:cNvPr>
              <p14:cNvContentPartPr/>
              <p14:nvPr/>
            </p14:nvContentPartPr>
            <p14:xfrm>
              <a:off x="703800" y="100440"/>
              <a:ext cx="9995400" cy="5839200"/>
            </p14:xfrm>
          </p:contentPart>
        </mc:Choice>
        <mc:Fallback>
          <p:pic>
            <p:nvPicPr>
              <p:cNvPr id="6" name="Ink 5">
                <a:extLst>
                  <a:ext uri="{FF2B5EF4-FFF2-40B4-BE49-F238E27FC236}">
                    <a16:creationId xmlns:a16="http://schemas.microsoft.com/office/drawing/2014/main" id="{E8DC3992-5BE4-4D1B-9CEC-A3CCD618B0F1}"/>
                  </a:ext>
                </a:extLst>
              </p:cNvPr>
              <p:cNvPicPr/>
              <p:nvPr/>
            </p:nvPicPr>
            <p:blipFill>
              <a:blip r:embed="rId3"/>
              <a:stretch>
                <a:fillRect/>
              </a:stretch>
            </p:blipFill>
            <p:spPr>
              <a:xfrm>
                <a:off x="694440" y="91080"/>
                <a:ext cx="10014120" cy="5857920"/>
              </a:xfrm>
              <a:prstGeom prst="rect">
                <a:avLst/>
              </a:prstGeom>
            </p:spPr>
          </p:pic>
        </mc:Fallback>
      </mc:AlternateContent>
    </p:spTree>
    <p:extLst>
      <p:ext uri="{BB962C8B-B14F-4D97-AF65-F5344CB8AC3E}">
        <p14:creationId xmlns:p14="http://schemas.microsoft.com/office/powerpoint/2010/main" val="148084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grpId="0"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repeatCount="indefinite" fill="hold" grpId="0" nodeType="clickEffect">
                                  <p:stCondLst>
                                    <p:cond delay="0"/>
                                  </p:stCondLst>
                                  <p:childTnLst>
                                    <p:animEffect transition="out" filter="fade">
                                      <p:cBhvr>
                                        <p:cTn id="11" dur="500" tmFilter="0, 0; .2, .5; .8, .5; 1, 0"/>
                                        <p:tgtEl>
                                          <p:spTgt spid="70"/>
                                        </p:tgtEl>
                                      </p:cBhvr>
                                    </p:animEffect>
                                    <p:animScale>
                                      <p:cBhvr>
                                        <p:cTn id="12"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7F528-3245-5ECA-1585-EC3698BB9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73AAB-D2E1-8D2B-94C9-7519E7B31EE8}"/>
              </a:ext>
            </a:extLst>
          </p:cNvPr>
          <p:cNvSpPr>
            <a:spLocks noGrp="1"/>
          </p:cNvSpPr>
          <p:nvPr>
            <p:ph type="title"/>
          </p:nvPr>
        </p:nvSpPr>
        <p:spPr/>
        <p:txBody>
          <a:bodyPr/>
          <a:lstStyle/>
          <a:p>
            <a:r>
              <a:rPr lang="en-US" dirty="0"/>
              <a:t>Close-fitting enclosures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CC31C2-9B9D-C07C-82AF-B9B36FC87AA4}"/>
                  </a:ext>
                </a:extLst>
              </p:cNvPr>
              <p:cNvSpPr>
                <a:spLocks noGrp="1"/>
              </p:cNvSpPr>
              <p:nvPr>
                <p:ph idx="1"/>
              </p:nvPr>
            </p:nvSpPr>
            <p:spPr>
              <a:xfrm>
                <a:off x="0" y="1100695"/>
                <a:ext cx="8610600" cy="5036494"/>
              </a:xfrm>
            </p:spPr>
            <p:txBody>
              <a:bodyPr/>
              <a:lstStyle/>
              <a:p>
                <a:r>
                  <a:rPr lang="en-US" dirty="0"/>
                  <a:t>Insertion loss due to adding enclosure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IL</m:t>
                      </m:r>
                      <m:r>
                        <a:rPr lang="en-US" b="0" i="0" smtClean="0">
                          <a:latin typeface="Cambria Math" panose="02040503050406030204" pitchFamily="18" charset="0"/>
                        </a:rPr>
                        <m:t>=10</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10</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m:rPr>
                                      <m:sty m:val="p"/>
                                    </m:rPr>
                                    <a:rPr lang="en-US" b="0" i="0" smtClean="0">
                                      <a:latin typeface="Cambria Math" panose="02040503050406030204" pitchFamily="18" charset="0"/>
                                    </a:rPr>
                                    <m:t>before</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m:rPr>
                                      <m:sty m:val="p"/>
                                    </m:rPr>
                                    <a:rPr lang="en-US" b="0" i="0" smtClean="0">
                                      <a:latin typeface="Cambria Math" panose="02040503050406030204" pitchFamily="18" charset="0"/>
                                    </a:rPr>
                                    <m:t>after</m:t>
                                  </m:r>
                                </m:sub>
                              </m:sSub>
                            </m:den>
                          </m:f>
                        </m:e>
                      </m:d>
                    </m:oMath>
                  </m:oMathPara>
                </a14:m>
                <a:endParaRPr lang="en-US" dirty="0"/>
              </a:p>
              <a:p>
                <a:pPr marL="0" indent="0">
                  <a:buNone/>
                </a:pPr>
                <a:endParaRPr lang="en-US" dirty="0"/>
              </a:p>
              <a:p>
                <a:pPr marL="0" indent="0">
                  <a:buNone/>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𝑎𝑓𝑡𝑒𝑟</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𝑏𝑒𝑓𝑜𝑟𝑒</m:t>
                            </m:r>
                          </m:sub>
                        </m:sSub>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𝑘𝑑</m:t>
                                            </m:r>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𝑘𝑑</m:t>
                                                </m:r>
                                              </m:e>
                                            </m:d>
                                          </m:e>
                                        </m:fun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𝑠</m:t>
                                                </m:r>
                                              </m:num>
                                              <m:den>
                                                <m:r>
                                                  <a:rPr lang="en-US" sz="2000" b="0" i="1" smtClean="0">
                                                    <a:latin typeface="Cambria Math" panose="02040503050406030204" pitchFamily="18" charset="0"/>
                                                  </a:rPr>
                                                  <m:t>𝜔</m:t>
                                                </m:r>
                                              </m:den>
                                            </m:f>
                                          </m:e>
                                        </m:d>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𝑐</m:t>
                                        </m:r>
                                      </m:den>
                                    </m:f>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sin</m:t>
                                    </m:r>
                                  </m:e>
                                  <m:sup>
                                    <m:r>
                                      <a:rPr lang="en-US" sz="2000" b="0" i="1" smtClean="0">
                                        <a:latin typeface="Cambria Math" panose="02040503050406030204" pitchFamily="18" charset="0"/>
                                      </a:rPr>
                                      <m:t>2</m:t>
                                    </m:r>
                                  </m:sup>
                                </m:sSup>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𝑘𝑑</m:t>
                                    </m:r>
                                  </m:e>
                                </m:d>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𝑟</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𝑐</m:t>
                                            </m:r>
                                          </m:den>
                                        </m:f>
                                      </m:e>
                                    </m:d>
                                  </m:e>
                                  <m:sup>
                                    <m:r>
                                      <a:rPr lang="en-US" sz="2000" b="0" i="1" smtClean="0">
                                        <a:latin typeface="Cambria Math" panose="02040503050406030204" pitchFamily="18" charset="0"/>
                                      </a:rPr>
                                      <m:t>2</m:t>
                                    </m:r>
                                  </m:sup>
                                </m:sSup>
                              </m:e>
                            </m:func>
                          </m:e>
                        </m:d>
                      </m:e>
                      <m:sup>
                        <m:r>
                          <a:rPr lang="en-US" sz="2000" b="0" i="1" smtClean="0">
                            <a:latin typeface="Cambria Math" panose="02040503050406030204" pitchFamily="18" charset="0"/>
                          </a:rPr>
                          <m:t>−1</m:t>
                        </m:r>
                      </m:sup>
                    </m:sSup>
                  </m:oMath>
                </a14:m>
                <a:r>
                  <a:rPr lang="en-US" sz="2000"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ECC31C2-9B9D-C07C-82AF-B9B36FC87AA4}"/>
                  </a:ext>
                </a:extLst>
              </p:cNvPr>
              <p:cNvSpPr>
                <a:spLocks noGrp="1" noRot="1" noChangeAspect="1" noMove="1" noResize="1" noEditPoints="1" noAdjustHandles="1" noChangeArrowheads="1" noChangeShapeType="1" noTextEdit="1"/>
              </p:cNvSpPr>
              <p:nvPr>
                <p:ph idx="1"/>
              </p:nvPr>
            </p:nvSpPr>
            <p:spPr>
              <a:xfrm>
                <a:off x="0" y="1100695"/>
                <a:ext cx="8610600" cy="5036494"/>
              </a:xfrm>
              <a:blipFill>
                <a:blip r:embed="rId2"/>
                <a:stretch>
                  <a:fillRect l="-1274"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09CBD37-F132-F05A-4716-186C40F5107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1B5E1943-DD91-2DDA-1F24-CCA53787E63E}"/>
              </a:ext>
            </a:extLst>
          </p:cNvPr>
          <p:cNvSpPr>
            <a:spLocks noGrp="1"/>
          </p:cNvSpPr>
          <p:nvPr>
            <p:ph type="sldNum" sz="quarter" idx="12"/>
          </p:nvPr>
        </p:nvSpPr>
        <p:spPr/>
        <p:txBody>
          <a:bodyPr/>
          <a:lstStyle/>
          <a:p>
            <a:fld id="{B62F1270-CA5A-4BF1-AAF5-16F08E48CB78}" type="slidenum">
              <a:rPr lang="en-US" smtClean="0"/>
              <a:t>19</a:t>
            </a:fld>
            <a:endParaRPr lang="en-US"/>
          </a:p>
        </p:txBody>
      </p:sp>
      <p:sp>
        <p:nvSpPr>
          <p:cNvPr id="6" name="Rectangle 5">
            <a:extLst>
              <a:ext uri="{FF2B5EF4-FFF2-40B4-BE49-F238E27FC236}">
                <a16:creationId xmlns:a16="http://schemas.microsoft.com/office/drawing/2014/main" id="{46BE0B09-7335-8A6B-9B3D-2369BC1200D3}"/>
              </a:ext>
            </a:extLst>
          </p:cNvPr>
          <p:cNvSpPr/>
          <p:nvPr/>
        </p:nvSpPr>
        <p:spPr>
          <a:xfrm>
            <a:off x="7614628" y="881534"/>
            <a:ext cx="1222513" cy="3707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Sound Source</a:t>
            </a:r>
          </a:p>
        </p:txBody>
      </p:sp>
      <p:cxnSp>
        <p:nvCxnSpPr>
          <p:cNvPr id="7" name="Straight Connector 6">
            <a:extLst>
              <a:ext uri="{FF2B5EF4-FFF2-40B4-BE49-F238E27FC236}">
                <a16:creationId xmlns:a16="http://schemas.microsoft.com/office/drawing/2014/main" id="{257012BA-9CAA-57AC-A023-C00A60BD60BA}"/>
              </a:ext>
            </a:extLst>
          </p:cNvPr>
          <p:cNvCxnSpPr/>
          <p:nvPr/>
        </p:nvCxnSpPr>
        <p:spPr>
          <a:xfrm>
            <a:off x="9801236" y="881534"/>
            <a:ext cx="0" cy="3707296"/>
          </a:xfrm>
          <a:prstGeom prst="line">
            <a:avLst/>
          </a:prstGeom>
          <a:ln w="57150"/>
        </p:spPr>
        <p:style>
          <a:lnRef idx="1">
            <a:schemeClr val="accent2"/>
          </a:lnRef>
          <a:fillRef idx="0">
            <a:schemeClr val="accent2"/>
          </a:fillRef>
          <a:effectRef idx="0">
            <a:schemeClr val="accent2"/>
          </a:effectRef>
          <a:fontRef idx="minor">
            <a:schemeClr val="tx1"/>
          </a:fontRef>
        </p:style>
      </p:cxnSp>
      <p:grpSp>
        <p:nvGrpSpPr>
          <p:cNvPr id="8" name="Group 7">
            <a:extLst>
              <a:ext uri="{FF2B5EF4-FFF2-40B4-BE49-F238E27FC236}">
                <a16:creationId xmlns:a16="http://schemas.microsoft.com/office/drawing/2014/main" id="{5F0851EA-A747-FB9F-14C1-11E7C4983AD5}"/>
              </a:ext>
            </a:extLst>
          </p:cNvPr>
          <p:cNvGrpSpPr/>
          <p:nvPr/>
        </p:nvGrpSpPr>
        <p:grpSpPr>
          <a:xfrm>
            <a:off x="9801236" y="795395"/>
            <a:ext cx="1404727" cy="347870"/>
            <a:chOff x="5068958" y="987287"/>
            <a:chExt cx="1404727" cy="347870"/>
          </a:xfrm>
        </p:grpSpPr>
        <p:cxnSp>
          <p:nvCxnSpPr>
            <p:cNvPr id="59" name="Straight Connector 58">
              <a:extLst>
                <a:ext uri="{FF2B5EF4-FFF2-40B4-BE49-F238E27FC236}">
                  <a16:creationId xmlns:a16="http://schemas.microsoft.com/office/drawing/2014/main" id="{B1C9B593-2219-9843-A79D-DA0ECE1A0380}"/>
                </a:ext>
              </a:extLst>
            </p:cNvPr>
            <p:cNvCxnSpPr/>
            <p:nvPr/>
          </p:nvCxnSpPr>
          <p:spPr>
            <a:xfrm>
              <a:off x="5068958" y="1182757"/>
              <a:ext cx="397564"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5DFD2E7-94A0-74CA-D933-D5671746238E}"/>
                </a:ext>
              </a:extLst>
            </p:cNvPr>
            <p:cNvCxnSpPr/>
            <p:nvPr/>
          </p:nvCxnSpPr>
          <p:spPr>
            <a:xfrm>
              <a:off x="6076121" y="1182757"/>
              <a:ext cx="397564"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3D2647B9-1F91-5654-E44D-CB173FE0E66A}"/>
                </a:ext>
              </a:extLst>
            </p:cNvPr>
            <p:cNvCxnSpPr/>
            <p:nvPr/>
          </p:nvCxnSpPr>
          <p:spPr>
            <a:xfrm flipV="1">
              <a:off x="5466522" y="993913"/>
              <a:ext cx="79513" cy="18884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571C738-CC3B-FCCA-8DDE-74E3E7C7BB9F}"/>
                </a:ext>
              </a:extLst>
            </p:cNvPr>
            <p:cNvCxnSpPr>
              <a:cxnSpLocks/>
            </p:cNvCxnSpPr>
            <p:nvPr/>
          </p:nvCxnSpPr>
          <p:spPr>
            <a:xfrm flipH="1" flipV="1">
              <a:off x="5546035"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29C7399-D4E1-D4C2-755C-0FA9705C506E}"/>
                </a:ext>
              </a:extLst>
            </p:cNvPr>
            <p:cNvCxnSpPr>
              <a:cxnSpLocks/>
            </p:cNvCxnSpPr>
            <p:nvPr/>
          </p:nvCxnSpPr>
          <p:spPr>
            <a:xfrm flipV="1">
              <a:off x="5618922"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C4FA44D-D8DE-105B-19A2-EFB6D9DF5DFD}"/>
                </a:ext>
              </a:extLst>
            </p:cNvPr>
            <p:cNvCxnSpPr>
              <a:cxnSpLocks/>
            </p:cNvCxnSpPr>
            <p:nvPr/>
          </p:nvCxnSpPr>
          <p:spPr>
            <a:xfrm flipH="1" flipV="1">
              <a:off x="5691809"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10BD027-FA78-5DBF-8AB3-8BB34435B6F7}"/>
                </a:ext>
              </a:extLst>
            </p:cNvPr>
            <p:cNvCxnSpPr>
              <a:cxnSpLocks/>
            </p:cNvCxnSpPr>
            <p:nvPr/>
          </p:nvCxnSpPr>
          <p:spPr>
            <a:xfrm flipV="1">
              <a:off x="5764696"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E50F98C-4CAD-6323-56D9-B4291C22AD38}"/>
                </a:ext>
              </a:extLst>
            </p:cNvPr>
            <p:cNvCxnSpPr>
              <a:cxnSpLocks/>
            </p:cNvCxnSpPr>
            <p:nvPr/>
          </p:nvCxnSpPr>
          <p:spPr>
            <a:xfrm flipH="1" flipV="1">
              <a:off x="5840898"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9E36C77-D3C0-FFB0-94F8-7A2978456D1D}"/>
                </a:ext>
              </a:extLst>
            </p:cNvPr>
            <p:cNvCxnSpPr>
              <a:cxnSpLocks/>
            </p:cNvCxnSpPr>
            <p:nvPr/>
          </p:nvCxnSpPr>
          <p:spPr>
            <a:xfrm flipV="1">
              <a:off x="5913785"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68F54AE-0E17-D13D-E1F8-02A87B3505EB}"/>
                </a:ext>
              </a:extLst>
            </p:cNvPr>
            <p:cNvCxnSpPr>
              <a:cxnSpLocks/>
            </p:cNvCxnSpPr>
            <p:nvPr/>
          </p:nvCxnSpPr>
          <p:spPr>
            <a:xfrm flipH="1" flipV="1">
              <a:off x="5996608" y="993913"/>
              <a:ext cx="79513" cy="188844"/>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21F7844-B44A-EEAC-1AEF-3A761E904FA4}"/>
              </a:ext>
            </a:extLst>
          </p:cNvPr>
          <p:cNvGrpSpPr/>
          <p:nvPr/>
        </p:nvGrpSpPr>
        <p:grpSpPr>
          <a:xfrm>
            <a:off x="9801236" y="1249282"/>
            <a:ext cx="1404727" cy="291548"/>
            <a:chOff x="5068958" y="1441174"/>
            <a:chExt cx="1404727" cy="291548"/>
          </a:xfrm>
        </p:grpSpPr>
        <p:cxnSp>
          <p:nvCxnSpPr>
            <p:cNvPr id="53" name="Straight Connector 52">
              <a:extLst>
                <a:ext uri="{FF2B5EF4-FFF2-40B4-BE49-F238E27FC236}">
                  <a16:creationId xmlns:a16="http://schemas.microsoft.com/office/drawing/2014/main" id="{81FA1DD7-5DFA-9FFA-0D35-77D162306875}"/>
                </a:ext>
              </a:extLst>
            </p:cNvPr>
            <p:cNvCxnSpPr/>
            <p:nvPr/>
          </p:nvCxnSpPr>
          <p:spPr>
            <a:xfrm>
              <a:off x="5068958" y="1590261"/>
              <a:ext cx="549964"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DF2FF71-AD94-01E2-023F-9C3F62A2C9D0}"/>
                </a:ext>
              </a:extLst>
            </p:cNvPr>
            <p:cNvCxnSpPr/>
            <p:nvPr/>
          </p:nvCxnSpPr>
          <p:spPr>
            <a:xfrm>
              <a:off x="5618922" y="1461053"/>
              <a:ext cx="0" cy="268356"/>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0F4D87C-6482-62D3-4E97-0AB1DD523E69}"/>
                </a:ext>
              </a:extLst>
            </p:cNvPr>
            <p:cNvCxnSpPr/>
            <p:nvPr/>
          </p:nvCxnSpPr>
          <p:spPr>
            <a:xfrm>
              <a:off x="5506278" y="1441174"/>
              <a:ext cx="490330"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16EBA7D1-1EA4-6A7B-B3D0-9E88358172DC}"/>
                </a:ext>
              </a:extLst>
            </p:cNvPr>
            <p:cNvCxnSpPr/>
            <p:nvPr/>
          </p:nvCxnSpPr>
          <p:spPr>
            <a:xfrm>
              <a:off x="5506278" y="1732722"/>
              <a:ext cx="490330" cy="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3B2EF90-C527-FB79-422B-3D30271ABE12}"/>
                </a:ext>
              </a:extLst>
            </p:cNvPr>
            <p:cNvCxnSpPr>
              <a:cxnSpLocks/>
            </p:cNvCxnSpPr>
            <p:nvPr/>
          </p:nvCxnSpPr>
          <p:spPr>
            <a:xfrm>
              <a:off x="5986672" y="1441174"/>
              <a:ext cx="0" cy="288235"/>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81EE327-0B6F-036C-F87F-6067CC9924A8}"/>
                </a:ext>
              </a:extLst>
            </p:cNvPr>
            <p:cNvCxnSpPr>
              <a:cxnSpLocks/>
            </p:cNvCxnSpPr>
            <p:nvPr/>
          </p:nvCxnSpPr>
          <p:spPr>
            <a:xfrm>
              <a:off x="5986672" y="1595231"/>
              <a:ext cx="487013" cy="0"/>
            </a:xfrm>
            <a:prstGeom prst="line">
              <a:avLst/>
            </a:prstGeom>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42D7544-AABF-7790-B704-D762330CA314}"/>
              </a:ext>
            </a:extLst>
          </p:cNvPr>
          <p:cNvGrpSpPr/>
          <p:nvPr/>
        </p:nvGrpSpPr>
        <p:grpSpPr>
          <a:xfrm>
            <a:off x="11199337" y="792082"/>
            <a:ext cx="212034" cy="868808"/>
            <a:chOff x="6467059" y="983974"/>
            <a:chExt cx="212034" cy="868808"/>
          </a:xfrm>
        </p:grpSpPr>
        <p:cxnSp>
          <p:nvCxnSpPr>
            <p:cNvPr id="46" name="Straight Connector 45">
              <a:extLst>
                <a:ext uri="{FF2B5EF4-FFF2-40B4-BE49-F238E27FC236}">
                  <a16:creationId xmlns:a16="http://schemas.microsoft.com/office/drawing/2014/main" id="{E232B41F-E700-0704-FD8F-ADAE7C0EE8D3}"/>
                </a:ext>
              </a:extLst>
            </p:cNvPr>
            <p:cNvCxnSpPr/>
            <p:nvPr/>
          </p:nvCxnSpPr>
          <p:spPr>
            <a:xfrm>
              <a:off x="6467059" y="983974"/>
              <a:ext cx="6626" cy="868808"/>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960F333-95C0-F130-83FA-1A22250B3FCE}"/>
                </a:ext>
              </a:extLst>
            </p:cNvPr>
            <p:cNvCxnSpPr/>
            <p:nvPr/>
          </p:nvCxnSpPr>
          <p:spPr>
            <a:xfrm flipV="1">
              <a:off x="6470373" y="1437484"/>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CE99131-276B-08FE-9F0A-C76F643747EB}"/>
                </a:ext>
              </a:extLst>
            </p:cNvPr>
            <p:cNvCxnSpPr/>
            <p:nvPr/>
          </p:nvCxnSpPr>
          <p:spPr>
            <a:xfrm flipV="1">
              <a:off x="6473685" y="1590261"/>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62B901A-6D1C-73C7-66D1-4B3F1DA99D90}"/>
                </a:ext>
              </a:extLst>
            </p:cNvPr>
            <p:cNvCxnSpPr/>
            <p:nvPr/>
          </p:nvCxnSpPr>
          <p:spPr>
            <a:xfrm flipV="1">
              <a:off x="6473685" y="1153430"/>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9A24A75-5C96-D48E-35DF-4B1C1B9D0036}"/>
                </a:ext>
              </a:extLst>
            </p:cNvPr>
            <p:cNvCxnSpPr/>
            <p:nvPr/>
          </p:nvCxnSpPr>
          <p:spPr>
            <a:xfrm flipV="1">
              <a:off x="6467059" y="1305359"/>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3A9AF4D-1C9F-FCAB-99AF-0B7C4492B28C}"/>
                </a:ext>
              </a:extLst>
            </p:cNvPr>
            <p:cNvCxnSpPr/>
            <p:nvPr/>
          </p:nvCxnSpPr>
          <p:spPr>
            <a:xfrm flipV="1">
              <a:off x="6470372" y="1713525"/>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A1E5FEE-A96A-55BC-C2FC-45AD0FA14BDA}"/>
                </a:ext>
              </a:extLst>
            </p:cNvPr>
            <p:cNvCxnSpPr/>
            <p:nvPr/>
          </p:nvCxnSpPr>
          <p:spPr>
            <a:xfrm flipV="1">
              <a:off x="6480312" y="1021736"/>
              <a:ext cx="198781" cy="88172"/>
            </a:xfrm>
            <a:prstGeom prst="line">
              <a:avLst/>
            </a:prstGeom>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25EDA18D-7625-9502-F227-95E27AC03994}"/>
              </a:ext>
            </a:extLst>
          </p:cNvPr>
          <p:cNvGrpSpPr/>
          <p:nvPr/>
        </p:nvGrpSpPr>
        <p:grpSpPr>
          <a:xfrm>
            <a:off x="9807863" y="3869109"/>
            <a:ext cx="1404727" cy="347870"/>
            <a:chOff x="5068958" y="987287"/>
            <a:chExt cx="1404727" cy="347870"/>
          </a:xfrm>
        </p:grpSpPr>
        <p:cxnSp>
          <p:nvCxnSpPr>
            <p:cNvPr id="36" name="Straight Connector 35">
              <a:extLst>
                <a:ext uri="{FF2B5EF4-FFF2-40B4-BE49-F238E27FC236}">
                  <a16:creationId xmlns:a16="http://schemas.microsoft.com/office/drawing/2014/main" id="{D54EFF0F-D43D-0895-1CC5-98BE90CAFDDA}"/>
                </a:ext>
              </a:extLst>
            </p:cNvPr>
            <p:cNvCxnSpPr/>
            <p:nvPr/>
          </p:nvCxnSpPr>
          <p:spPr>
            <a:xfrm>
              <a:off x="5068958" y="1182757"/>
              <a:ext cx="397564"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69ACB07-8503-A9F1-4D99-09A4E6091FD0}"/>
                </a:ext>
              </a:extLst>
            </p:cNvPr>
            <p:cNvCxnSpPr/>
            <p:nvPr/>
          </p:nvCxnSpPr>
          <p:spPr>
            <a:xfrm>
              <a:off x="6076121" y="1182757"/>
              <a:ext cx="397564"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A898A43-B13A-17A3-9526-28B2DFFE5FE2}"/>
                </a:ext>
              </a:extLst>
            </p:cNvPr>
            <p:cNvCxnSpPr/>
            <p:nvPr/>
          </p:nvCxnSpPr>
          <p:spPr>
            <a:xfrm flipV="1">
              <a:off x="5466522" y="993913"/>
              <a:ext cx="79513" cy="18884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31CD047-DF0E-7B4D-CF67-96691E50969E}"/>
                </a:ext>
              </a:extLst>
            </p:cNvPr>
            <p:cNvCxnSpPr>
              <a:cxnSpLocks/>
            </p:cNvCxnSpPr>
            <p:nvPr/>
          </p:nvCxnSpPr>
          <p:spPr>
            <a:xfrm flipH="1" flipV="1">
              <a:off x="5546035"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C56270C5-0D8B-161C-E2E3-B53AD3267283}"/>
                </a:ext>
              </a:extLst>
            </p:cNvPr>
            <p:cNvCxnSpPr>
              <a:cxnSpLocks/>
            </p:cNvCxnSpPr>
            <p:nvPr/>
          </p:nvCxnSpPr>
          <p:spPr>
            <a:xfrm flipV="1">
              <a:off x="5618922"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451C6EF-403B-3F88-1B49-FA90F4008B3F}"/>
                </a:ext>
              </a:extLst>
            </p:cNvPr>
            <p:cNvCxnSpPr>
              <a:cxnSpLocks/>
            </p:cNvCxnSpPr>
            <p:nvPr/>
          </p:nvCxnSpPr>
          <p:spPr>
            <a:xfrm flipH="1" flipV="1">
              <a:off x="5691809"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3C4E676-A823-0023-C5FB-09F175B6A7CA}"/>
                </a:ext>
              </a:extLst>
            </p:cNvPr>
            <p:cNvCxnSpPr>
              <a:cxnSpLocks/>
            </p:cNvCxnSpPr>
            <p:nvPr/>
          </p:nvCxnSpPr>
          <p:spPr>
            <a:xfrm flipV="1">
              <a:off x="5764696"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5163688-8377-6F8F-7869-E3461F929D4E}"/>
                </a:ext>
              </a:extLst>
            </p:cNvPr>
            <p:cNvCxnSpPr>
              <a:cxnSpLocks/>
            </p:cNvCxnSpPr>
            <p:nvPr/>
          </p:nvCxnSpPr>
          <p:spPr>
            <a:xfrm flipH="1" flipV="1">
              <a:off x="5840898"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0595510-E115-FD96-BBD4-F709FB8150AC}"/>
                </a:ext>
              </a:extLst>
            </p:cNvPr>
            <p:cNvCxnSpPr>
              <a:cxnSpLocks/>
            </p:cNvCxnSpPr>
            <p:nvPr/>
          </p:nvCxnSpPr>
          <p:spPr>
            <a:xfrm flipV="1">
              <a:off x="5913785"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997FF50-9134-D2DA-780C-9FCA079A9983}"/>
                </a:ext>
              </a:extLst>
            </p:cNvPr>
            <p:cNvCxnSpPr>
              <a:cxnSpLocks/>
            </p:cNvCxnSpPr>
            <p:nvPr/>
          </p:nvCxnSpPr>
          <p:spPr>
            <a:xfrm flipH="1" flipV="1">
              <a:off x="5996608" y="993913"/>
              <a:ext cx="79513" cy="188844"/>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31EBB57-F1E0-1895-13EB-F9DB0FAAFA7E}"/>
              </a:ext>
            </a:extLst>
          </p:cNvPr>
          <p:cNvGrpSpPr/>
          <p:nvPr/>
        </p:nvGrpSpPr>
        <p:grpSpPr>
          <a:xfrm>
            <a:off x="9807863" y="4322996"/>
            <a:ext cx="1404727" cy="291548"/>
            <a:chOff x="5068958" y="1441174"/>
            <a:chExt cx="1404727" cy="291548"/>
          </a:xfrm>
        </p:grpSpPr>
        <p:cxnSp>
          <p:nvCxnSpPr>
            <p:cNvPr id="30" name="Straight Connector 29">
              <a:extLst>
                <a:ext uri="{FF2B5EF4-FFF2-40B4-BE49-F238E27FC236}">
                  <a16:creationId xmlns:a16="http://schemas.microsoft.com/office/drawing/2014/main" id="{C8D73124-1387-3CEA-4F7B-B9B90EE9B2E0}"/>
                </a:ext>
              </a:extLst>
            </p:cNvPr>
            <p:cNvCxnSpPr/>
            <p:nvPr/>
          </p:nvCxnSpPr>
          <p:spPr>
            <a:xfrm>
              <a:off x="5068958" y="1590261"/>
              <a:ext cx="549964"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0151088-A943-9461-7440-900B2DFEBB0A}"/>
                </a:ext>
              </a:extLst>
            </p:cNvPr>
            <p:cNvCxnSpPr/>
            <p:nvPr/>
          </p:nvCxnSpPr>
          <p:spPr>
            <a:xfrm>
              <a:off x="5618922" y="1461053"/>
              <a:ext cx="0" cy="26835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7079B70-D7A8-4FFD-6B79-7858750642AE}"/>
                </a:ext>
              </a:extLst>
            </p:cNvPr>
            <p:cNvCxnSpPr/>
            <p:nvPr/>
          </p:nvCxnSpPr>
          <p:spPr>
            <a:xfrm>
              <a:off x="5506278" y="1441174"/>
              <a:ext cx="490330"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0452FBB-2512-090D-5E65-CCC7E7EA1587}"/>
                </a:ext>
              </a:extLst>
            </p:cNvPr>
            <p:cNvCxnSpPr/>
            <p:nvPr/>
          </p:nvCxnSpPr>
          <p:spPr>
            <a:xfrm>
              <a:off x="5506278" y="1732722"/>
              <a:ext cx="490330"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C9F2395-E3FE-610C-D688-A7CAF9D7F810}"/>
                </a:ext>
              </a:extLst>
            </p:cNvPr>
            <p:cNvCxnSpPr>
              <a:cxnSpLocks/>
            </p:cNvCxnSpPr>
            <p:nvPr/>
          </p:nvCxnSpPr>
          <p:spPr>
            <a:xfrm>
              <a:off x="5986672" y="1441174"/>
              <a:ext cx="0" cy="288235"/>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D243AD9E-7D3B-9596-2D7D-BC2E3341524C}"/>
                </a:ext>
              </a:extLst>
            </p:cNvPr>
            <p:cNvCxnSpPr>
              <a:cxnSpLocks/>
            </p:cNvCxnSpPr>
            <p:nvPr/>
          </p:nvCxnSpPr>
          <p:spPr>
            <a:xfrm>
              <a:off x="5986672" y="1595231"/>
              <a:ext cx="487013" cy="0"/>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FAD04496-A213-F12F-B8D0-A85B7A7B439C}"/>
              </a:ext>
            </a:extLst>
          </p:cNvPr>
          <p:cNvGrpSpPr/>
          <p:nvPr/>
        </p:nvGrpSpPr>
        <p:grpSpPr>
          <a:xfrm>
            <a:off x="11205964" y="3865796"/>
            <a:ext cx="212034" cy="868808"/>
            <a:chOff x="6467059" y="983974"/>
            <a:chExt cx="212034" cy="868808"/>
          </a:xfrm>
        </p:grpSpPr>
        <p:cxnSp>
          <p:nvCxnSpPr>
            <p:cNvPr id="23" name="Straight Connector 22">
              <a:extLst>
                <a:ext uri="{FF2B5EF4-FFF2-40B4-BE49-F238E27FC236}">
                  <a16:creationId xmlns:a16="http://schemas.microsoft.com/office/drawing/2014/main" id="{26B463E5-822F-54BB-BC1A-88D26EB9380F}"/>
                </a:ext>
              </a:extLst>
            </p:cNvPr>
            <p:cNvCxnSpPr/>
            <p:nvPr/>
          </p:nvCxnSpPr>
          <p:spPr>
            <a:xfrm>
              <a:off x="6467059" y="983974"/>
              <a:ext cx="6626" cy="86880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826B8E-E58E-9249-9A0A-0F347184FD54}"/>
                </a:ext>
              </a:extLst>
            </p:cNvPr>
            <p:cNvCxnSpPr/>
            <p:nvPr/>
          </p:nvCxnSpPr>
          <p:spPr>
            <a:xfrm flipV="1">
              <a:off x="6470373" y="1437484"/>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042807B-3EB0-285A-2DAD-D6527B1D869F}"/>
                </a:ext>
              </a:extLst>
            </p:cNvPr>
            <p:cNvCxnSpPr/>
            <p:nvPr/>
          </p:nvCxnSpPr>
          <p:spPr>
            <a:xfrm flipV="1">
              <a:off x="6473685" y="1590261"/>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496C54D-7FBB-AFDB-710F-59D70202EA73}"/>
                </a:ext>
              </a:extLst>
            </p:cNvPr>
            <p:cNvCxnSpPr/>
            <p:nvPr/>
          </p:nvCxnSpPr>
          <p:spPr>
            <a:xfrm flipV="1">
              <a:off x="6473685" y="1153430"/>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E384C7F-06F8-E6CD-8726-C174A870F09A}"/>
                </a:ext>
              </a:extLst>
            </p:cNvPr>
            <p:cNvCxnSpPr/>
            <p:nvPr/>
          </p:nvCxnSpPr>
          <p:spPr>
            <a:xfrm flipV="1">
              <a:off x="6467059" y="1305359"/>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2FADD26-D7DC-422C-BD11-4FD28730B28D}"/>
                </a:ext>
              </a:extLst>
            </p:cNvPr>
            <p:cNvCxnSpPr/>
            <p:nvPr/>
          </p:nvCxnSpPr>
          <p:spPr>
            <a:xfrm flipV="1">
              <a:off x="6470372" y="1713525"/>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23E15F8-9608-7224-9B8A-D9198D36F2EA}"/>
                </a:ext>
              </a:extLst>
            </p:cNvPr>
            <p:cNvCxnSpPr/>
            <p:nvPr/>
          </p:nvCxnSpPr>
          <p:spPr>
            <a:xfrm flipV="1">
              <a:off x="6480312" y="1021736"/>
              <a:ext cx="198781" cy="88172"/>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58">
                <a:extLst>
                  <a:ext uri="{FF2B5EF4-FFF2-40B4-BE49-F238E27FC236}">
                    <a16:creationId xmlns:a16="http://schemas.microsoft.com/office/drawing/2014/main" id="{7D589F6B-8EE0-410C-C69C-97EF9E884871}"/>
                  </a:ext>
                </a:extLst>
              </p:cNvPr>
              <p:cNvSpPr txBox="1"/>
              <p:nvPr/>
            </p:nvSpPr>
            <p:spPr>
              <a:xfrm>
                <a:off x="10431017" y="389187"/>
                <a:ext cx="165045"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14" name="TextBox 58">
                <a:extLst>
                  <a:ext uri="{FF2B5EF4-FFF2-40B4-BE49-F238E27FC236}">
                    <a16:creationId xmlns:a16="http://schemas.microsoft.com/office/drawing/2014/main" id="{7D589F6B-8EE0-410C-C69C-97EF9E884871}"/>
                  </a:ext>
                </a:extLst>
              </p:cNvPr>
              <p:cNvSpPr txBox="1">
                <a:spLocks noRot="1" noChangeAspect="1" noMove="1" noResize="1" noEditPoints="1" noAdjustHandles="1" noChangeArrowheads="1" noChangeShapeType="1" noTextEdit="1"/>
              </p:cNvSpPr>
              <p:nvPr/>
            </p:nvSpPr>
            <p:spPr>
              <a:xfrm>
                <a:off x="10431017" y="389187"/>
                <a:ext cx="165045" cy="276999"/>
              </a:xfrm>
              <a:prstGeom prst="rect">
                <a:avLst/>
              </a:prstGeom>
              <a:blipFill>
                <a:blip r:embed="rId3"/>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59">
                <a:extLst>
                  <a:ext uri="{FF2B5EF4-FFF2-40B4-BE49-F238E27FC236}">
                    <a16:creationId xmlns:a16="http://schemas.microsoft.com/office/drawing/2014/main" id="{EA963B6E-49C2-D124-86CC-E713845BA5F0}"/>
                  </a:ext>
                </a:extLst>
              </p:cNvPr>
              <p:cNvSpPr txBox="1"/>
              <p:nvPr/>
            </p:nvSpPr>
            <p:spPr>
              <a:xfrm>
                <a:off x="10424087" y="1609805"/>
                <a:ext cx="166969"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5" name="TextBox 59">
                <a:extLst>
                  <a:ext uri="{FF2B5EF4-FFF2-40B4-BE49-F238E27FC236}">
                    <a16:creationId xmlns:a16="http://schemas.microsoft.com/office/drawing/2014/main" id="{EA963B6E-49C2-D124-86CC-E713845BA5F0}"/>
                  </a:ext>
                </a:extLst>
              </p:cNvPr>
              <p:cNvSpPr txBox="1">
                <a:spLocks noRot="1" noChangeAspect="1" noMove="1" noResize="1" noEditPoints="1" noAdjustHandles="1" noChangeArrowheads="1" noChangeShapeType="1" noTextEdit="1"/>
              </p:cNvSpPr>
              <p:nvPr/>
            </p:nvSpPr>
            <p:spPr>
              <a:xfrm>
                <a:off x="10424087" y="1609805"/>
                <a:ext cx="166969" cy="276999"/>
              </a:xfrm>
              <a:prstGeom prst="rect">
                <a:avLst/>
              </a:prstGeom>
              <a:blipFill>
                <a:blip r:embed="rId4"/>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60">
                <a:extLst>
                  <a:ext uri="{FF2B5EF4-FFF2-40B4-BE49-F238E27FC236}">
                    <a16:creationId xmlns:a16="http://schemas.microsoft.com/office/drawing/2014/main" id="{CA04B786-E938-6D04-DE2B-C1112E5E1799}"/>
                  </a:ext>
                </a:extLst>
              </p:cNvPr>
              <p:cNvSpPr txBox="1"/>
              <p:nvPr/>
            </p:nvSpPr>
            <p:spPr>
              <a:xfrm>
                <a:off x="9463305" y="1879602"/>
                <a:ext cx="250838"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6" name="TextBox 60">
                <a:extLst>
                  <a:ext uri="{FF2B5EF4-FFF2-40B4-BE49-F238E27FC236}">
                    <a16:creationId xmlns:a16="http://schemas.microsoft.com/office/drawing/2014/main" id="{CA04B786-E938-6D04-DE2B-C1112E5E1799}"/>
                  </a:ext>
                </a:extLst>
              </p:cNvPr>
              <p:cNvSpPr txBox="1">
                <a:spLocks noRot="1" noChangeAspect="1" noMove="1" noResize="1" noEditPoints="1" noAdjustHandles="1" noChangeArrowheads="1" noChangeShapeType="1" noTextEdit="1"/>
              </p:cNvSpPr>
              <p:nvPr/>
            </p:nvSpPr>
            <p:spPr>
              <a:xfrm>
                <a:off x="9463305" y="1879602"/>
                <a:ext cx="250838" cy="276999"/>
              </a:xfrm>
              <a:prstGeom prst="rect">
                <a:avLst/>
              </a:prstGeom>
              <a:blipFill>
                <a:blip r:embed="rId5"/>
                <a:stretch>
                  <a:fillRect l="-14286"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61">
                <a:extLst>
                  <a:ext uri="{FF2B5EF4-FFF2-40B4-BE49-F238E27FC236}">
                    <a16:creationId xmlns:a16="http://schemas.microsoft.com/office/drawing/2014/main" id="{FEC7F58A-0B7E-DA6F-03E6-255AAA350A2A}"/>
                  </a:ext>
                </a:extLst>
              </p:cNvPr>
              <p:cNvSpPr txBox="1"/>
              <p:nvPr/>
            </p:nvSpPr>
            <p:spPr>
              <a:xfrm>
                <a:off x="9220353" y="3588797"/>
                <a:ext cx="193258"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7" name="TextBox 61">
                <a:extLst>
                  <a:ext uri="{FF2B5EF4-FFF2-40B4-BE49-F238E27FC236}">
                    <a16:creationId xmlns:a16="http://schemas.microsoft.com/office/drawing/2014/main" id="{FEC7F58A-0B7E-DA6F-03E6-255AAA350A2A}"/>
                  </a:ext>
                </a:extLst>
              </p:cNvPr>
              <p:cNvSpPr txBox="1">
                <a:spLocks noRot="1" noChangeAspect="1" noMove="1" noResize="1" noEditPoints="1" noAdjustHandles="1" noChangeArrowheads="1" noChangeShapeType="1" noTextEdit="1"/>
              </p:cNvSpPr>
              <p:nvPr/>
            </p:nvSpPr>
            <p:spPr>
              <a:xfrm>
                <a:off x="9220353" y="3588797"/>
                <a:ext cx="193258" cy="276999"/>
              </a:xfrm>
              <a:prstGeom prst="rect">
                <a:avLst/>
              </a:prstGeom>
              <a:blipFill>
                <a:blip r:embed="rId6"/>
                <a:stretch>
                  <a:fillRect l="-32258" r="-29032" b="-8889"/>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B46F1318-1D83-EC9A-FB1D-5D69F0ED00D1}"/>
              </a:ext>
            </a:extLst>
          </p:cNvPr>
          <p:cNvCxnSpPr/>
          <p:nvPr/>
        </p:nvCxnSpPr>
        <p:spPr>
          <a:xfrm>
            <a:off x="8836590" y="3565099"/>
            <a:ext cx="95471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D8DFAC-8047-78BF-C362-9EEFE664DF4B}"/>
              </a:ext>
            </a:extLst>
          </p:cNvPr>
          <p:cNvCxnSpPr/>
          <p:nvPr/>
        </p:nvCxnSpPr>
        <p:spPr>
          <a:xfrm>
            <a:off x="8836590" y="2511551"/>
            <a:ext cx="383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6E796B-05CD-828F-A3B7-B4A4E610C01E}"/>
              </a:ext>
            </a:extLst>
          </p:cNvPr>
          <p:cNvCxnSpPr/>
          <p:nvPr/>
        </p:nvCxnSpPr>
        <p:spPr>
          <a:xfrm>
            <a:off x="9392704" y="2938934"/>
            <a:ext cx="383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67">
                <a:extLst>
                  <a:ext uri="{FF2B5EF4-FFF2-40B4-BE49-F238E27FC236}">
                    <a16:creationId xmlns:a16="http://schemas.microsoft.com/office/drawing/2014/main" id="{EAC3F87E-58AC-35ED-DB65-A6A141EE3997}"/>
                  </a:ext>
                </a:extLst>
              </p:cNvPr>
              <p:cNvSpPr txBox="1"/>
              <p:nvPr/>
            </p:nvSpPr>
            <p:spPr>
              <a:xfrm>
                <a:off x="8882654" y="2511551"/>
                <a:ext cx="293285"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oMath>
                  </m:oMathPara>
                </a14:m>
                <a:endParaRPr lang="en-US" dirty="0"/>
              </a:p>
            </p:txBody>
          </p:sp>
        </mc:Choice>
        <mc:Fallback xmlns="">
          <p:sp>
            <p:nvSpPr>
              <p:cNvPr id="21" name="TextBox 67">
                <a:extLst>
                  <a:ext uri="{FF2B5EF4-FFF2-40B4-BE49-F238E27FC236}">
                    <a16:creationId xmlns:a16="http://schemas.microsoft.com/office/drawing/2014/main" id="{EAC3F87E-58AC-35ED-DB65-A6A141EE3997}"/>
                  </a:ext>
                </a:extLst>
              </p:cNvPr>
              <p:cNvSpPr txBox="1">
                <a:spLocks noRot="1" noChangeAspect="1" noMove="1" noResize="1" noEditPoints="1" noAdjustHandles="1" noChangeArrowheads="1" noChangeShapeType="1" noTextEdit="1"/>
              </p:cNvSpPr>
              <p:nvPr/>
            </p:nvSpPr>
            <p:spPr>
              <a:xfrm>
                <a:off x="8882654" y="2511551"/>
                <a:ext cx="293285" cy="276999"/>
              </a:xfrm>
              <a:prstGeom prst="rect">
                <a:avLst/>
              </a:prstGeom>
              <a:blipFill>
                <a:blip r:embed="rId7"/>
                <a:stretch>
                  <a:fillRect l="-12500"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68">
                <a:extLst>
                  <a:ext uri="{FF2B5EF4-FFF2-40B4-BE49-F238E27FC236}">
                    <a16:creationId xmlns:a16="http://schemas.microsoft.com/office/drawing/2014/main" id="{C4ACE354-0315-E964-0340-E9F0152BADD9}"/>
                  </a:ext>
                </a:extLst>
              </p:cNvPr>
              <p:cNvSpPr txBox="1"/>
              <p:nvPr/>
            </p:nvSpPr>
            <p:spPr>
              <a:xfrm>
                <a:off x="9413611" y="2899826"/>
                <a:ext cx="275845"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22" name="TextBox 68">
                <a:extLst>
                  <a:ext uri="{FF2B5EF4-FFF2-40B4-BE49-F238E27FC236}">
                    <a16:creationId xmlns:a16="http://schemas.microsoft.com/office/drawing/2014/main" id="{C4ACE354-0315-E964-0340-E9F0152BADD9}"/>
                  </a:ext>
                </a:extLst>
              </p:cNvPr>
              <p:cNvSpPr txBox="1">
                <a:spLocks noRot="1" noChangeAspect="1" noMove="1" noResize="1" noEditPoints="1" noAdjustHandles="1" noChangeArrowheads="1" noChangeShapeType="1" noTextEdit="1"/>
              </p:cNvSpPr>
              <p:nvPr/>
            </p:nvSpPr>
            <p:spPr>
              <a:xfrm>
                <a:off x="9413611" y="2899826"/>
                <a:ext cx="275845" cy="276999"/>
              </a:xfrm>
              <a:prstGeom prst="rect">
                <a:avLst/>
              </a:prstGeom>
              <a:blipFill>
                <a:blip r:embed="rId8"/>
                <a:stretch>
                  <a:fillRect l="-22222" r="-8889" b="-26667"/>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9">
            <p14:nvContentPartPr>
              <p14:cNvPr id="69" name="Ink 68">
                <a:extLst>
                  <a:ext uri="{FF2B5EF4-FFF2-40B4-BE49-F238E27FC236}">
                    <a16:creationId xmlns:a16="http://schemas.microsoft.com/office/drawing/2014/main" id="{846D22E9-C678-924B-97B5-491030D0C5B5}"/>
                  </a:ext>
                </a:extLst>
              </p14:cNvPr>
              <p14:cNvContentPartPr/>
              <p14:nvPr/>
            </p14:nvContentPartPr>
            <p14:xfrm>
              <a:off x="4336920" y="2063520"/>
              <a:ext cx="5411880" cy="3953160"/>
            </p14:xfrm>
          </p:contentPart>
        </mc:Choice>
        <mc:Fallback>
          <p:pic>
            <p:nvPicPr>
              <p:cNvPr id="69" name="Ink 68">
                <a:extLst>
                  <a:ext uri="{FF2B5EF4-FFF2-40B4-BE49-F238E27FC236}">
                    <a16:creationId xmlns:a16="http://schemas.microsoft.com/office/drawing/2014/main" id="{846D22E9-C678-924B-97B5-491030D0C5B5}"/>
                  </a:ext>
                </a:extLst>
              </p:cNvPr>
              <p:cNvPicPr/>
              <p:nvPr/>
            </p:nvPicPr>
            <p:blipFill>
              <a:blip r:embed="rId10"/>
              <a:stretch>
                <a:fillRect/>
              </a:stretch>
            </p:blipFill>
            <p:spPr>
              <a:xfrm>
                <a:off x="4327560" y="2054160"/>
                <a:ext cx="5430600" cy="3971880"/>
              </a:xfrm>
              <a:prstGeom prst="rect">
                <a:avLst/>
              </a:prstGeom>
            </p:spPr>
          </p:pic>
        </mc:Fallback>
      </mc:AlternateContent>
    </p:spTree>
    <p:extLst>
      <p:ext uri="{BB962C8B-B14F-4D97-AF65-F5344CB8AC3E}">
        <p14:creationId xmlns:p14="http://schemas.microsoft.com/office/powerpoint/2010/main" val="363166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9FE8-DC5D-89A7-C70C-140C9749C56A}"/>
              </a:ext>
            </a:extLst>
          </p:cNvPr>
          <p:cNvSpPr>
            <a:spLocks noGrp="1"/>
          </p:cNvSpPr>
          <p:nvPr>
            <p:ph type="title"/>
          </p:nvPr>
        </p:nvSpPr>
        <p:spPr/>
        <p:txBody>
          <a:bodyPr/>
          <a:lstStyle/>
          <a:p>
            <a:r>
              <a:rPr lang="en-US" dirty="0"/>
              <a:t>Transmission loss is very complicated</a:t>
            </a:r>
          </a:p>
        </p:txBody>
      </p:sp>
      <p:sp>
        <p:nvSpPr>
          <p:cNvPr id="4" name="Footer Placeholder 3">
            <a:extLst>
              <a:ext uri="{FF2B5EF4-FFF2-40B4-BE49-F238E27FC236}">
                <a16:creationId xmlns:a16="http://schemas.microsoft.com/office/drawing/2014/main" id="{9558797D-0DED-267F-D4A2-071FCEF94F54}"/>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C3E58405-9D54-31B9-BE8E-4668ADB1B2DC}"/>
              </a:ext>
            </a:extLst>
          </p:cNvPr>
          <p:cNvSpPr>
            <a:spLocks noGrp="1"/>
          </p:cNvSpPr>
          <p:nvPr>
            <p:ph type="sldNum" sz="quarter" idx="12"/>
          </p:nvPr>
        </p:nvSpPr>
        <p:spPr/>
        <p:txBody>
          <a:bodyPr/>
          <a:lstStyle/>
          <a:p>
            <a:fld id="{B62F1270-CA5A-4BF1-AAF5-16F08E48CB78}" type="slidenum">
              <a:rPr lang="en-US" smtClean="0"/>
              <a:t>2</a:t>
            </a:fld>
            <a:endParaRPr lang="en-US"/>
          </a:p>
        </p:txBody>
      </p:sp>
      <p:pic>
        <p:nvPicPr>
          <p:cNvPr id="7" name="Picture 6">
            <a:extLst>
              <a:ext uri="{FF2B5EF4-FFF2-40B4-BE49-F238E27FC236}">
                <a16:creationId xmlns:a16="http://schemas.microsoft.com/office/drawing/2014/main" id="{F069184C-3B23-1182-773B-A94E2688174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35462" y="700568"/>
            <a:ext cx="8990448" cy="595559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7BBC81C-4172-FC5B-4E22-BDA00543A08C}"/>
                  </a:ext>
                </a:extLst>
              </p14:cNvPr>
              <p14:cNvContentPartPr/>
              <p14:nvPr/>
            </p14:nvContentPartPr>
            <p14:xfrm>
              <a:off x="2854440" y="2482920"/>
              <a:ext cx="6672600" cy="2892240"/>
            </p14:xfrm>
          </p:contentPart>
        </mc:Choice>
        <mc:Fallback>
          <p:pic>
            <p:nvPicPr>
              <p:cNvPr id="3" name="Ink 2">
                <a:extLst>
                  <a:ext uri="{FF2B5EF4-FFF2-40B4-BE49-F238E27FC236}">
                    <a16:creationId xmlns:a16="http://schemas.microsoft.com/office/drawing/2014/main" id="{97BBC81C-4172-FC5B-4E22-BDA00543A08C}"/>
                  </a:ext>
                </a:extLst>
              </p:cNvPr>
              <p:cNvPicPr/>
              <p:nvPr/>
            </p:nvPicPr>
            <p:blipFill>
              <a:blip r:embed="rId4"/>
              <a:stretch>
                <a:fillRect/>
              </a:stretch>
            </p:blipFill>
            <p:spPr>
              <a:xfrm>
                <a:off x="2845080" y="2473560"/>
                <a:ext cx="6691320" cy="2910960"/>
              </a:xfrm>
              <a:prstGeom prst="rect">
                <a:avLst/>
              </a:prstGeom>
            </p:spPr>
          </p:pic>
        </mc:Fallback>
      </mc:AlternateContent>
    </p:spTree>
    <p:extLst>
      <p:ext uri="{BB962C8B-B14F-4D97-AF65-F5344CB8AC3E}">
        <p14:creationId xmlns:p14="http://schemas.microsoft.com/office/powerpoint/2010/main" val="386256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0C46-2C95-1B0D-18BE-F1D472F65F17}"/>
              </a:ext>
            </a:extLst>
          </p:cNvPr>
          <p:cNvSpPr>
            <a:spLocks noGrp="1"/>
          </p:cNvSpPr>
          <p:nvPr>
            <p:ph type="title"/>
          </p:nvPr>
        </p:nvSpPr>
        <p:spPr/>
        <p:txBody>
          <a:bodyPr/>
          <a:lstStyle/>
          <a:p>
            <a:r>
              <a:rPr lang="en-US" dirty="0"/>
              <a:t>Close-fitting enclosures</a:t>
            </a:r>
          </a:p>
        </p:txBody>
      </p:sp>
      <p:sp>
        <p:nvSpPr>
          <p:cNvPr id="3" name="Content Placeholder 2">
            <a:extLst>
              <a:ext uri="{FF2B5EF4-FFF2-40B4-BE49-F238E27FC236}">
                <a16:creationId xmlns:a16="http://schemas.microsoft.com/office/drawing/2014/main" id="{7FE8EC95-A9C3-05F3-452A-2AF0011A58E9}"/>
              </a:ext>
            </a:extLst>
          </p:cNvPr>
          <p:cNvSpPr>
            <a:spLocks noGrp="1"/>
          </p:cNvSpPr>
          <p:nvPr>
            <p:ph idx="1"/>
          </p:nvPr>
        </p:nvSpPr>
        <p:spPr/>
        <p:txBody>
          <a:bodyPr/>
          <a:lstStyle/>
          <a:p>
            <a:r>
              <a:rPr lang="en-US" dirty="0"/>
              <a:t>Close-fitting enclosures have the same mass, stiffness, and damping-controlled regions as infinite, rigid panels.</a:t>
            </a:r>
          </a:p>
        </p:txBody>
      </p:sp>
      <p:sp>
        <p:nvSpPr>
          <p:cNvPr id="4" name="Footer Placeholder 3">
            <a:extLst>
              <a:ext uri="{FF2B5EF4-FFF2-40B4-BE49-F238E27FC236}">
                <a16:creationId xmlns:a16="http://schemas.microsoft.com/office/drawing/2014/main" id="{781AE7BC-581F-0A8E-E083-22C26E6623FA}"/>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25FDD8CD-55BF-F455-B5B9-E9D7AC705315}"/>
              </a:ext>
            </a:extLst>
          </p:cNvPr>
          <p:cNvSpPr>
            <a:spLocks noGrp="1"/>
          </p:cNvSpPr>
          <p:nvPr>
            <p:ph type="sldNum" sz="quarter" idx="12"/>
          </p:nvPr>
        </p:nvSpPr>
        <p:spPr>
          <a:xfrm>
            <a:off x="8638592" y="6356349"/>
            <a:ext cx="2743200" cy="365125"/>
          </a:xfrm>
        </p:spPr>
        <p:txBody>
          <a:bodyPr/>
          <a:lstStyle/>
          <a:p>
            <a:fld id="{B62F1270-CA5A-4BF1-AAF5-16F08E48CB78}" type="slidenum">
              <a:rPr lang="en-US" smtClean="0"/>
              <a:t>20</a:t>
            </a:fld>
            <a:endParaRPr lang="en-US"/>
          </a:p>
        </p:txBody>
      </p:sp>
      <p:pic>
        <p:nvPicPr>
          <p:cNvPr id="6" name="Picture 5">
            <a:extLst>
              <a:ext uri="{FF2B5EF4-FFF2-40B4-BE49-F238E27FC236}">
                <a16:creationId xmlns:a16="http://schemas.microsoft.com/office/drawing/2014/main" id="{204E4E66-4C01-68AC-EF6A-C6C4EB83F550}"/>
              </a:ext>
            </a:extLst>
          </p:cNvPr>
          <p:cNvPicPr>
            <a:picLocks noChangeAspect="1"/>
          </p:cNvPicPr>
          <p:nvPr/>
        </p:nvPicPr>
        <p:blipFill>
          <a:blip r:embed="rId2"/>
          <a:stretch>
            <a:fillRect/>
          </a:stretch>
        </p:blipFill>
        <p:spPr>
          <a:xfrm>
            <a:off x="7927856" y="2208671"/>
            <a:ext cx="4389119" cy="3291840"/>
          </a:xfrm>
          <a:prstGeom prst="rect">
            <a:avLst/>
          </a:prstGeom>
        </p:spPr>
      </p:pic>
      <p:pic>
        <p:nvPicPr>
          <p:cNvPr id="7" name="Picture 6">
            <a:extLst>
              <a:ext uri="{FF2B5EF4-FFF2-40B4-BE49-F238E27FC236}">
                <a16:creationId xmlns:a16="http://schemas.microsoft.com/office/drawing/2014/main" id="{3941133E-2E36-1102-2BF7-46E70375DE58}"/>
              </a:ext>
            </a:extLst>
          </p:cNvPr>
          <p:cNvPicPr>
            <a:picLocks noChangeAspect="1"/>
          </p:cNvPicPr>
          <p:nvPr/>
        </p:nvPicPr>
        <p:blipFill>
          <a:blip r:embed="rId3"/>
          <a:stretch>
            <a:fillRect/>
          </a:stretch>
        </p:blipFill>
        <p:spPr>
          <a:xfrm>
            <a:off x="-124974" y="2208671"/>
            <a:ext cx="4389120" cy="3291840"/>
          </a:xfrm>
          <a:prstGeom prst="rect">
            <a:avLst/>
          </a:prstGeom>
        </p:spPr>
      </p:pic>
      <p:pic>
        <p:nvPicPr>
          <p:cNvPr id="8" name="Picture 7">
            <a:extLst>
              <a:ext uri="{FF2B5EF4-FFF2-40B4-BE49-F238E27FC236}">
                <a16:creationId xmlns:a16="http://schemas.microsoft.com/office/drawing/2014/main" id="{A2280319-C2AF-F577-B02B-B2062D8A3438}"/>
              </a:ext>
            </a:extLst>
          </p:cNvPr>
          <p:cNvPicPr>
            <a:picLocks noChangeAspect="1"/>
          </p:cNvPicPr>
          <p:nvPr/>
        </p:nvPicPr>
        <p:blipFill>
          <a:blip r:embed="rId4"/>
          <a:stretch>
            <a:fillRect/>
          </a:stretch>
        </p:blipFill>
        <p:spPr>
          <a:xfrm>
            <a:off x="3764280" y="2208671"/>
            <a:ext cx="4389120" cy="3291840"/>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BE4242C9-4034-92C5-0132-3D2F895C732F}"/>
                  </a:ext>
                </a:extLst>
              </p14:cNvPr>
              <p14:cNvContentPartPr/>
              <p14:nvPr/>
            </p14:nvContentPartPr>
            <p14:xfrm>
              <a:off x="572400" y="2615400"/>
              <a:ext cx="10946880" cy="3624840"/>
            </p14:xfrm>
          </p:contentPart>
        </mc:Choice>
        <mc:Fallback>
          <p:pic>
            <p:nvPicPr>
              <p:cNvPr id="9" name="Ink 8">
                <a:extLst>
                  <a:ext uri="{FF2B5EF4-FFF2-40B4-BE49-F238E27FC236}">
                    <a16:creationId xmlns:a16="http://schemas.microsoft.com/office/drawing/2014/main" id="{BE4242C9-4034-92C5-0132-3D2F895C732F}"/>
                  </a:ext>
                </a:extLst>
              </p:cNvPr>
              <p:cNvPicPr/>
              <p:nvPr/>
            </p:nvPicPr>
            <p:blipFill>
              <a:blip r:embed="rId6"/>
              <a:stretch>
                <a:fillRect/>
              </a:stretch>
            </p:blipFill>
            <p:spPr>
              <a:xfrm>
                <a:off x="563040" y="2606040"/>
                <a:ext cx="10965600" cy="3643560"/>
              </a:xfrm>
              <a:prstGeom prst="rect">
                <a:avLst/>
              </a:prstGeom>
            </p:spPr>
          </p:pic>
        </mc:Fallback>
      </mc:AlternateContent>
    </p:spTree>
    <p:extLst>
      <p:ext uri="{BB962C8B-B14F-4D97-AF65-F5344CB8AC3E}">
        <p14:creationId xmlns:p14="http://schemas.microsoft.com/office/powerpoint/2010/main" val="11128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D7349-C759-C1C8-6B58-DA2ABC5BA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7E8D4-FAEE-E4AA-B112-8C3EF0CFF2A8}"/>
              </a:ext>
            </a:extLst>
          </p:cNvPr>
          <p:cNvSpPr>
            <a:spLocks noGrp="1"/>
          </p:cNvSpPr>
          <p:nvPr>
            <p:ph type="title"/>
          </p:nvPr>
        </p:nvSpPr>
        <p:spPr/>
        <p:txBody>
          <a:bodyPr/>
          <a:lstStyle/>
          <a:p>
            <a:r>
              <a:rPr lang="en-US" dirty="0"/>
              <a:t>Close-fitting enclosures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158667-7435-BC1E-612B-A92D25BC8A49}"/>
                  </a:ext>
                </a:extLst>
              </p:cNvPr>
              <p:cNvSpPr>
                <a:spLocks noGrp="1"/>
              </p:cNvSpPr>
              <p:nvPr>
                <p:ph idx="1"/>
              </p:nvPr>
            </p:nvSpPr>
            <p:spPr/>
            <p:txBody>
              <a:bodyPr/>
              <a:lstStyle/>
              <a:p>
                <a:r>
                  <a:rPr lang="en-US" dirty="0"/>
                  <a:t>“</a:t>
                </a:r>
                <a:r>
                  <a:rPr lang="en-US" i="1" dirty="0"/>
                  <a:t>Theoretical predictions of the performance of such enclosures have not been conspicuously successful to date, and designers still rely heavily on empirical data.” – Fahy and </a:t>
                </a:r>
                <a:r>
                  <a:rPr lang="en-US" i="1" dirty="0" err="1"/>
                  <a:t>Gardonio</a:t>
                </a:r>
                <a:endParaRPr lang="en-US" i="1" dirty="0"/>
              </a:p>
              <a:p>
                <a:endParaRPr lang="en-US" dirty="0"/>
              </a:p>
              <a:p>
                <a:r>
                  <a:rPr lang="en-US" dirty="0"/>
                  <a:t>Close-fitting enclosures require design for three frequency ranges:</a:t>
                </a:r>
              </a:p>
              <a:p>
                <a:pPr lvl="1"/>
                <a:r>
                  <a:rPr lang="en-US" dirty="0"/>
                  <a:t>Low frequencies</a:t>
                </a:r>
              </a:p>
              <a:p>
                <a:pPr lvl="2"/>
                <a:r>
                  <a:rPr lang="en-US" dirty="0"/>
                  <a:t>Stiffness-controlled, below mount resonance</a:t>
                </a:r>
              </a:p>
              <a:p>
                <a:pPr lvl="1"/>
                <a:r>
                  <a:rPr lang="en-US" dirty="0"/>
                  <a:t>Mid frequencies</a:t>
                </a:r>
              </a:p>
              <a:p>
                <a:pPr lvl="2"/>
                <a:r>
                  <a:rPr lang="en-US" dirty="0"/>
                  <a:t>Damping-controlled, near mount resonance and into the mass-controlled region</a:t>
                </a:r>
              </a:p>
              <a:p>
                <a:pPr lvl="1"/>
                <a:r>
                  <a:rPr lang="en-US" dirty="0"/>
                  <a:t>High frequencies</a:t>
                </a:r>
              </a:p>
              <a:p>
                <a:pPr lvl="2"/>
                <a14:m>
                  <m:oMath xmlns:m="http://schemas.openxmlformats.org/officeDocument/2006/math">
                    <m:r>
                      <a:rPr lang="en-US" b="0" i="1" smtClean="0">
                        <a:latin typeface="Cambria Math" panose="02040503050406030204" pitchFamily="18" charset="0"/>
                      </a:rPr>
                      <m:t>𝑘𝑑</m:t>
                    </m:r>
                    <m:r>
                      <a:rPr lang="en-US" b="0" i="1" smtClean="0">
                        <a:latin typeface="Cambria Math" panose="02040503050406030204" pitchFamily="18" charset="0"/>
                      </a:rPr>
                      <m:t>&gt;1</m:t>
                    </m:r>
                  </m:oMath>
                </a14:m>
                <a:r>
                  <a:rPr lang="en-US" dirty="0"/>
                  <a:t> so close-fitting model does not apply</a:t>
                </a:r>
              </a:p>
              <a:p>
                <a:endParaRPr lang="en-US" dirty="0"/>
              </a:p>
            </p:txBody>
          </p:sp>
        </mc:Choice>
        <mc:Fallback xmlns="">
          <p:sp>
            <p:nvSpPr>
              <p:cNvPr id="3" name="Content Placeholder 2">
                <a:extLst>
                  <a:ext uri="{FF2B5EF4-FFF2-40B4-BE49-F238E27FC236}">
                    <a16:creationId xmlns:a16="http://schemas.microsoft.com/office/drawing/2014/main" id="{4C158667-7435-BC1E-612B-A92D25BC8A49}"/>
                  </a:ext>
                </a:extLst>
              </p:cNvPr>
              <p:cNvSpPr>
                <a:spLocks noGrp="1" noRot="1" noChangeAspect="1" noMove="1" noResize="1" noEditPoints="1" noAdjustHandles="1" noChangeArrowheads="1" noChangeShapeType="1" noTextEdit="1"/>
              </p:cNvSpPr>
              <p:nvPr>
                <p:ph idx="1"/>
              </p:nvPr>
            </p:nvSpPr>
            <p:spPr>
              <a:blipFill>
                <a:blip r:embed="rId2"/>
                <a:stretch>
                  <a:fillRect l="-1043"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292D643-C6BB-994A-D89E-46E3D0D30CFB}"/>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03A81A8-395C-E462-7E31-8EDC224038D1}"/>
              </a:ext>
            </a:extLst>
          </p:cNvPr>
          <p:cNvSpPr>
            <a:spLocks noGrp="1"/>
          </p:cNvSpPr>
          <p:nvPr>
            <p:ph type="sldNum" sz="quarter" idx="12"/>
          </p:nvPr>
        </p:nvSpPr>
        <p:spPr/>
        <p:txBody>
          <a:bodyPr/>
          <a:lstStyle/>
          <a:p>
            <a:fld id="{B62F1270-CA5A-4BF1-AAF5-16F08E48CB78}" type="slidenum">
              <a:rPr lang="en-US" smtClean="0"/>
              <a:t>21</a:t>
            </a:fld>
            <a:endParaRPr lang="en-US"/>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F2EB4D3-8098-2CC2-4CE3-DB4F41F6138F}"/>
                  </a:ext>
                </a:extLst>
              </p14:cNvPr>
              <p14:cNvContentPartPr/>
              <p14:nvPr/>
            </p14:nvContentPartPr>
            <p14:xfrm>
              <a:off x="1184760" y="3281040"/>
              <a:ext cx="4693680" cy="2276280"/>
            </p14:xfrm>
          </p:contentPart>
        </mc:Choice>
        <mc:Fallback>
          <p:pic>
            <p:nvPicPr>
              <p:cNvPr id="6" name="Ink 5">
                <a:extLst>
                  <a:ext uri="{FF2B5EF4-FFF2-40B4-BE49-F238E27FC236}">
                    <a16:creationId xmlns:a16="http://schemas.microsoft.com/office/drawing/2014/main" id="{BF2EB4D3-8098-2CC2-4CE3-DB4F41F6138F}"/>
                  </a:ext>
                </a:extLst>
              </p:cNvPr>
              <p:cNvPicPr/>
              <p:nvPr/>
            </p:nvPicPr>
            <p:blipFill>
              <a:blip r:embed="rId4"/>
              <a:stretch>
                <a:fillRect/>
              </a:stretch>
            </p:blipFill>
            <p:spPr>
              <a:xfrm>
                <a:off x="1175400" y="3271680"/>
                <a:ext cx="4712400" cy="2295000"/>
              </a:xfrm>
              <a:prstGeom prst="rect">
                <a:avLst/>
              </a:prstGeom>
            </p:spPr>
          </p:pic>
        </mc:Fallback>
      </mc:AlternateContent>
    </p:spTree>
    <p:extLst>
      <p:ext uri="{BB962C8B-B14F-4D97-AF65-F5344CB8AC3E}">
        <p14:creationId xmlns:p14="http://schemas.microsoft.com/office/powerpoint/2010/main" val="254041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1B5-CA3F-B8DB-1F77-BD62429110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6AB39-AE6E-799F-F0EB-A8441F62F3D8}"/>
              </a:ext>
            </a:extLst>
          </p:cNvPr>
          <p:cNvSpPr>
            <a:spLocks noGrp="1"/>
          </p:cNvSpPr>
          <p:nvPr>
            <p:ph type="title"/>
          </p:nvPr>
        </p:nvSpPr>
        <p:spPr/>
        <p:txBody>
          <a:bodyPr/>
          <a:lstStyle/>
          <a:p>
            <a:r>
              <a:rPr lang="en-US" dirty="0"/>
              <a:t>Close-fitting enclosures—low frequencies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AD7C5D-E1C0-A943-44A5-9193DA36A554}"/>
                  </a:ext>
                </a:extLst>
              </p:cNvPr>
              <p:cNvSpPr>
                <a:spLocks noGrp="1"/>
              </p:cNvSpPr>
              <p:nvPr>
                <p:ph idx="1"/>
              </p:nvPr>
            </p:nvSpPr>
            <p:spPr>
              <a:xfrm>
                <a:off x="0" y="1100695"/>
                <a:ext cx="7835206" cy="5036494"/>
              </a:xfrm>
            </p:spPr>
            <p:txBody>
              <a:bodyPr/>
              <a:lstStyle/>
              <a:p>
                <a:r>
                  <a:rPr lang="en-US" b="0" dirty="0"/>
                  <a:t>Insertion loss below resonance is given by</a:t>
                </a:r>
              </a:p>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IL</m:t>
                        </m:r>
                      </m:e>
                      <m:sub>
                        <m:r>
                          <m:rPr>
                            <m:sty m:val="p"/>
                          </m:rPr>
                          <a:rPr lang="en-US" b="0" i="0" smtClean="0">
                            <a:latin typeface="Cambria Math" panose="02040503050406030204" pitchFamily="18" charset="0"/>
                          </a:rPr>
                          <m:t>low</m:t>
                        </m:r>
                      </m:sub>
                    </m:sSub>
                    <m:r>
                      <a:rPr lang="en-US" b="0" i="1" smtClean="0">
                        <a:latin typeface="Cambria Math" panose="02040503050406030204" pitchFamily="18" charset="0"/>
                      </a:rPr>
                      <m:t>=20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𝑎</m:t>
                                    </m:r>
                                  </m:sub>
                                </m:sSub>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e>
                                </m:nary>
                              </m:den>
                            </m:f>
                          </m:e>
                        </m:d>
                      </m:e>
                    </m:func>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𝑤𝑖</m:t>
                            </m:r>
                          </m:sub>
                          <m:sup>
                            <m:r>
                              <a:rPr lang="en-US" b="0" i="1" smtClean="0">
                                <a:latin typeface="Cambria Math" panose="02040503050406030204" pitchFamily="18" charset="0"/>
                                <a:ea typeface="Cambria Math" panose="02040503050406030204" pitchFamily="18" charset="0"/>
                              </a:rPr>
                              <m:t>3</m:t>
                            </m:r>
                          </m:sup>
                        </m:sSubSup>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den>
                    </m:f>
                  </m:oMath>
                </a14:m>
                <a:r>
                  <a:rPr lang="en-US" b="0" dirty="0">
                    <a:ea typeface="Cambria Math" panose="02040503050406030204" pitchFamily="18" charset="0"/>
                  </a:rPr>
                  <a:t> is the compliance of the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𝑖</m:t>
                        </m:r>
                      </m:e>
                      <m:sup>
                        <m:r>
                          <a:rPr lang="en-US" b="0" i="1" smtClean="0">
                            <a:latin typeface="Cambria Math" panose="02040503050406030204" pitchFamily="18" charset="0"/>
                            <a:ea typeface="Cambria Math" panose="02040503050406030204" pitchFamily="18" charset="0"/>
                          </a:rPr>
                          <m:t>𝑡h</m:t>
                        </m:r>
                      </m:sup>
                    </m:sSup>
                  </m:oMath>
                </a14:m>
                <a:r>
                  <a:rPr lang="en-US" b="0" dirty="0">
                    <a:ea typeface="Cambria Math" panose="02040503050406030204" pitchFamily="18" charset="0"/>
                  </a:rPr>
                  <a:t> wall</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𝑎</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den>
                    </m:f>
                  </m:oMath>
                </a14:m>
                <a:r>
                  <a:rPr lang="en-US" dirty="0"/>
                  <a:t> is the compliance of the air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3AD7C5D-E1C0-A943-44A5-9193DA36A554}"/>
                  </a:ext>
                </a:extLst>
              </p:cNvPr>
              <p:cNvSpPr>
                <a:spLocks noGrp="1" noRot="1" noChangeAspect="1" noMove="1" noResize="1" noEditPoints="1" noAdjustHandles="1" noChangeArrowheads="1" noChangeShapeType="1" noTextEdit="1"/>
              </p:cNvSpPr>
              <p:nvPr>
                <p:ph idx="1"/>
              </p:nvPr>
            </p:nvSpPr>
            <p:spPr>
              <a:xfrm>
                <a:off x="0" y="1100695"/>
                <a:ext cx="7835206" cy="5036494"/>
              </a:xfrm>
              <a:blipFill>
                <a:blip r:embed="rId2"/>
                <a:stretch>
                  <a:fillRect l="-1401"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F3D33D7-BC59-0A8C-63C6-53CDBA10726E}"/>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0829892-5F58-A659-A471-88AC54B95908}"/>
              </a:ext>
            </a:extLst>
          </p:cNvPr>
          <p:cNvSpPr>
            <a:spLocks noGrp="1"/>
          </p:cNvSpPr>
          <p:nvPr>
            <p:ph type="sldNum" sz="quarter" idx="12"/>
          </p:nvPr>
        </p:nvSpPr>
        <p:spPr/>
        <p:txBody>
          <a:bodyPr/>
          <a:lstStyle/>
          <a:p>
            <a:fld id="{B62F1270-CA5A-4BF1-AAF5-16F08E48CB78}" type="slidenum">
              <a:rPr lang="en-US" smtClean="0"/>
              <a:t>22</a:t>
            </a:fld>
            <a:endParaRPr lang="en-US"/>
          </a:p>
        </p:txBody>
      </p:sp>
      <p:sp>
        <p:nvSpPr>
          <p:cNvPr id="6" name="Rectangle: Rounded Corners 5">
            <a:extLst>
              <a:ext uri="{FF2B5EF4-FFF2-40B4-BE49-F238E27FC236}">
                <a16:creationId xmlns:a16="http://schemas.microsoft.com/office/drawing/2014/main" id="{3DC1CEAE-3776-5F5D-5E22-4C004D782670}"/>
              </a:ext>
            </a:extLst>
          </p:cNvPr>
          <p:cNvSpPr/>
          <p:nvPr/>
        </p:nvSpPr>
        <p:spPr>
          <a:xfrm>
            <a:off x="8398424" y="1877993"/>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AE03EC1F-CD8F-9DF8-6218-63B236DFC611}"/>
              </a:ext>
            </a:extLst>
          </p:cNvPr>
          <p:cNvSpPr/>
          <p:nvPr/>
        </p:nvSpPr>
        <p:spPr>
          <a:xfrm>
            <a:off x="10276919" y="2116531"/>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15100D80-54F1-0D2A-1A10-148514B7D36C}"/>
              </a:ext>
            </a:extLst>
          </p:cNvPr>
          <p:cNvSpPr/>
          <p:nvPr/>
        </p:nvSpPr>
        <p:spPr>
          <a:xfrm>
            <a:off x="8189702" y="2116531"/>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98B8B409-6F93-797C-6E9B-81ACE1A28930}"/>
              </a:ext>
            </a:extLst>
          </p:cNvPr>
          <p:cNvSpPr/>
          <p:nvPr/>
        </p:nvSpPr>
        <p:spPr>
          <a:xfrm>
            <a:off x="8805927" y="2842088"/>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7F5514F1-0A5B-CAF7-72E5-84F8A569938B}"/>
              </a:ext>
            </a:extLst>
          </p:cNvPr>
          <p:cNvSpPr/>
          <p:nvPr/>
        </p:nvSpPr>
        <p:spPr>
          <a:xfrm>
            <a:off x="9842910" y="2842088"/>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 name="Straight Connector 10">
            <a:extLst>
              <a:ext uri="{FF2B5EF4-FFF2-40B4-BE49-F238E27FC236}">
                <a16:creationId xmlns:a16="http://schemas.microsoft.com/office/drawing/2014/main" id="{FFFB30F3-CDBA-AA6D-1B6C-4D82F5111267}"/>
              </a:ext>
            </a:extLst>
          </p:cNvPr>
          <p:cNvCxnSpPr>
            <a:cxnSpLocks/>
          </p:cNvCxnSpPr>
          <p:nvPr/>
        </p:nvCxnSpPr>
        <p:spPr>
          <a:xfrm>
            <a:off x="6867797" y="2921595"/>
            <a:ext cx="462169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F988AF9D-5A80-9FD9-4D1B-35FDF41266D1}"/>
              </a:ext>
            </a:extLst>
          </p:cNvPr>
          <p:cNvSpPr/>
          <p:nvPr/>
        </p:nvSpPr>
        <p:spPr>
          <a:xfrm>
            <a:off x="7879932" y="1500300"/>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CD09717C-D838-4381-18AA-D44037921548}"/>
              </a:ext>
            </a:extLst>
          </p:cNvPr>
          <p:cNvSpPr/>
          <p:nvPr/>
        </p:nvSpPr>
        <p:spPr>
          <a:xfrm>
            <a:off x="10613195" y="1500300"/>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0DA4AD89-BF4B-65D3-C667-5D2CF07F9FCB}"/>
              </a:ext>
            </a:extLst>
          </p:cNvPr>
          <p:cNvSpPr/>
          <p:nvPr/>
        </p:nvSpPr>
        <p:spPr>
          <a:xfrm>
            <a:off x="7879932" y="1400931"/>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1CB567-B1E1-3FFF-2B36-BB684221A551}"/>
                  </a:ext>
                </a:extLst>
              </p:cNvPr>
              <p:cNvSpPr txBox="1"/>
              <p:nvPr/>
            </p:nvSpPr>
            <p:spPr>
              <a:xfrm>
                <a:off x="132029" y="4362211"/>
                <a:ext cx="5408956" cy="249177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𝑤𝑖</m:t>
                        </m:r>
                      </m:sub>
                    </m:sSub>
                    <m:r>
                      <a:rPr lang="en-US" b="0" i="1" smtClean="0">
                        <a:latin typeface="Cambria Math" panose="02040503050406030204" pitchFamily="18" charset="0"/>
                      </a:rPr>
                      <m:t>=</m:t>
                    </m:r>
                  </m:oMath>
                </a14:m>
                <a:r>
                  <a:rPr lang="en-US" dirty="0">
                    <a:latin typeface="Atkinson Hyperlegible" pitchFamily="50" charset="0"/>
                  </a:rPr>
                  <a:t> surface area of the </a:t>
                </a:r>
                <a14:m>
                  <m:oMath xmlns:m="http://schemas.openxmlformats.org/officeDocument/2006/math">
                    <m:r>
                      <a:rPr lang="en-US" i="1" dirty="0" smtClean="0">
                        <a:latin typeface="Cambria Math" panose="02040503050406030204" pitchFamily="18" charset="0"/>
                      </a:rPr>
                      <m:t>𝑖</m:t>
                    </m:r>
                    <m:r>
                      <a:rPr lang="en-US" i="1" baseline="30000" dirty="0" err="1">
                        <a:latin typeface="Cambria Math" panose="02040503050406030204" pitchFamily="18" charset="0"/>
                      </a:rPr>
                      <m:t>𝑡h</m:t>
                    </m:r>
                  </m:oMath>
                </a14:m>
                <a:r>
                  <a:rPr lang="en-US" dirty="0">
                    <a:latin typeface="Atkinson Hyperlegible" pitchFamily="50" charset="0"/>
                  </a:rPr>
                  <a:t> wall</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Atkinson Hyperlegible" pitchFamily="50" charset="0"/>
                  </a:rPr>
                  <a:t> bending stiffness of the </a:t>
                </a:r>
                <a14:m>
                  <m:oMath xmlns:m="http://schemas.openxmlformats.org/officeDocument/2006/math">
                    <m:r>
                      <a:rPr lang="en-US" i="1" dirty="0" smtClean="0">
                        <a:latin typeface="Cambria Math" panose="02040503050406030204" pitchFamily="18" charset="0"/>
                      </a:rPr>
                      <m:t>𝑖</m:t>
                    </m:r>
                    <m:r>
                      <a:rPr lang="en-US" i="1" baseline="30000" dirty="0" err="1">
                        <a:latin typeface="Cambria Math" panose="02040503050406030204" pitchFamily="18" charset="0"/>
                      </a:rPr>
                      <m:t>𝑡h</m:t>
                    </m:r>
                  </m:oMath>
                </a14:m>
                <a:r>
                  <a:rPr lang="en-US" dirty="0">
                    <a:latin typeface="Atkinson Hyperlegible" pitchFamily="50" charset="0"/>
                  </a:rPr>
                  <a:t> wall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3</m:t>
                            </m:r>
                          </m:sup>
                        </m:sSup>
                      </m:num>
                      <m:den>
                        <m:r>
                          <a:rPr lang="en-US" b="0" i="1" smtClean="0">
                            <a:latin typeface="Cambria Math" panose="02040503050406030204" pitchFamily="18" charset="0"/>
                          </a:rPr>
                          <m:t>12</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𝜈</m:t>
                                </m:r>
                              </m:e>
                              <m:sup>
                                <m:r>
                                  <a:rPr lang="en-US" b="0" i="1" smtClean="0">
                                    <a:latin typeface="Cambria Math" panose="02040503050406030204" pitchFamily="18" charset="0"/>
                                  </a:rPr>
                                  <m:t>2</m:t>
                                </m:r>
                              </m:sup>
                            </m:sSup>
                          </m:e>
                        </m:d>
                      </m:den>
                    </m:f>
                  </m:oMath>
                </a14:m>
                <a:endParaRPr lang="en-US" dirty="0">
                  <a:latin typeface="Atkinson Hyperlegible" pitchFamily="50" charset="0"/>
                </a:endParaRPr>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r>
                      <a:rPr lang="en-US" b="0" i="1" smtClean="0">
                        <a:latin typeface="Cambria Math" panose="02040503050406030204" pitchFamily="18" charset="0"/>
                      </a:rPr>
                      <m:t>=</m:t>
                    </m:r>
                  </m:oMath>
                </a14:m>
                <a:r>
                  <a:rPr lang="en-US" dirty="0">
                    <a:latin typeface="Atkinson Hyperlegible" pitchFamily="50" charset="0"/>
                  </a:rPr>
                  <a:t> correction function for clamped or simply-supported walls</a:t>
                </a:r>
              </a:p>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latin typeface="Atkinson Hyperlegible" pitchFamily="50" charset="0"/>
                  </a:rPr>
                  <a:t> ratio of length of longer wall dimension to shorter wall dimension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oMath>
                </a14:m>
                <a:r>
                  <a:rPr lang="en-US" dirty="0"/>
                  <a:t> is the volume of air inside the enclosure (total volume minus machine volume)</a:t>
                </a:r>
              </a:p>
            </p:txBody>
          </p:sp>
        </mc:Choice>
        <mc:Fallback xmlns="">
          <p:sp>
            <p:nvSpPr>
              <p:cNvPr id="17" name="TextBox 16">
                <a:extLst>
                  <a:ext uri="{FF2B5EF4-FFF2-40B4-BE49-F238E27FC236}">
                    <a16:creationId xmlns:a16="http://schemas.microsoft.com/office/drawing/2014/main" id="{3D1CB567-B1E1-3FFF-2B36-BB684221A551}"/>
                  </a:ext>
                </a:extLst>
              </p:cNvPr>
              <p:cNvSpPr txBox="1">
                <a:spLocks noRot="1" noChangeAspect="1" noMove="1" noResize="1" noEditPoints="1" noAdjustHandles="1" noChangeArrowheads="1" noChangeShapeType="1" noTextEdit="1"/>
              </p:cNvSpPr>
              <p:nvPr/>
            </p:nvSpPr>
            <p:spPr>
              <a:xfrm>
                <a:off x="132029" y="4362211"/>
                <a:ext cx="5408956" cy="2491772"/>
              </a:xfrm>
              <a:prstGeom prst="rect">
                <a:avLst/>
              </a:prstGeom>
              <a:blipFill>
                <a:blip r:embed="rId3"/>
                <a:stretch>
                  <a:fillRect l="-1015" t="-980" b="-318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154F0DC9-0B7B-D393-4325-30F883DCE4F5}"/>
                  </a:ext>
                </a:extLst>
              </p14:cNvPr>
              <p14:cNvContentPartPr/>
              <p14:nvPr/>
            </p14:nvContentPartPr>
            <p14:xfrm>
              <a:off x="253080" y="290880"/>
              <a:ext cx="10475280" cy="5939640"/>
            </p14:xfrm>
          </p:contentPart>
        </mc:Choice>
        <mc:Fallback>
          <p:pic>
            <p:nvPicPr>
              <p:cNvPr id="15" name="Ink 14">
                <a:extLst>
                  <a:ext uri="{FF2B5EF4-FFF2-40B4-BE49-F238E27FC236}">
                    <a16:creationId xmlns:a16="http://schemas.microsoft.com/office/drawing/2014/main" id="{154F0DC9-0B7B-D393-4325-30F883DCE4F5}"/>
                  </a:ext>
                </a:extLst>
              </p:cNvPr>
              <p:cNvPicPr/>
              <p:nvPr/>
            </p:nvPicPr>
            <p:blipFill>
              <a:blip r:embed="rId5"/>
              <a:stretch>
                <a:fillRect/>
              </a:stretch>
            </p:blipFill>
            <p:spPr>
              <a:xfrm>
                <a:off x="243720" y="281520"/>
                <a:ext cx="10494000" cy="5958360"/>
              </a:xfrm>
              <a:prstGeom prst="rect">
                <a:avLst/>
              </a:prstGeom>
            </p:spPr>
          </p:pic>
        </mc:Fallback>
      </mc:AlternateContent>
    </p:spTree>
    <p:extLst>
      <p:ext uri="{BB962C8B-B14F-4D97-AF65-F5344CB8AC3E}">
        <p14:creationId xmlns:p14="http://schemas.microsoft.com/office/powerpoint/2010/main" val="2233471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E5120-4F6F-882F-3255-9D2BA5EBAF34}"/>
            </a:ext>
          </a:extLst>
        </p:cNvPr>
        <p:cNvGrpSpPr/>
        <p:nvPr/>
      </p:nvGrpSpPr>
      <p:grpSpPr>
        <a:xfrm>
          <a:off x="0" y="0"/>
          <a:ext cx="0" cy="0"/>
          <a:chOff x="0" y="0"/>
          <a:chExt cx="0" cy="0"/>
        </a:xfrm>
      </p:grpSpPr>
      <p:pic>
        <p:nvPicPr>
          <p:cNvPr id="18" name="Picture 2">
            <a:extLst>
              <a:ext uri="{FF2B5EF4-FFF2-40B4-BE49-F238E27FC236}">
                <a16:creationId xmlns:a16="http://schemas.microsoft.com/office/drawing/2014/main" id="{8CDD6FD2-D3FA-A4B0-DB68-562AFC556E7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5060" b="21107"/>
          <a:stretch/>
        </p:blipFill>
        <p:spPr bwMode="auto">
          <a:xfrm>
            <a:off x="5142980" y="424248"/>
            <a:ext cx="6935239" cy="5902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B5415D-EE91-1D86-C598-098F1336B060}"/>
              </a:ext>
            </a:extLst>
          </p:cNvPr>
          <p:cNvSpPr>
            <a:spLocks noGrp="1"/>
          </p:cNvSpPr>
          <p:nvPr>
            <p:ph type="title"/>
          </p:nvPr>
        </p:nvSpPr>
        <p:spPr/>
        <p:txBody>
          <a:bodyPr/>
          <a:lstStyle/>
          <a:p>
            <a:r>
              <a:rPr lang="en-US" dirty="0"/>
              <a:t>Close-fitting enclosures—low frequencies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1A9F7E-F7BC-C449-1F3E-C83B1E3290ED}"/>
                  </a:ext>
                </a:extLst>
              </p:cNvPr>
              <p:cNvSpPr>
                <a:spLocks noGrp="1"/>
              </p:cNvSpPr>
              <p:nvPr>
                <p:ph idx="1"/>
              </p:nvPr>
            </p:nvSpPr>
            <p:spPr>
              <a:xfrm>
                <a:off x="0" y="1100695"/>
                <a:ext cx="6021315" cy="50364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𝑤𝑖</m:t>
                            </m:r>
                          </m:sub>
                          <m:sup>
                            <m:r>
                              <a:rPr lang="en-US" b="0" i="1" smtClean="0">
                                <a:latin typeface="Cambria Math" panose="02040503050406030204" pitchFamily="18" charset="0"/>
                                <a:ea typeface="Cambria Math" panose="02040503050406030204" pitchFamily="18" charset="0"/>
                              </a:rPr>
                              <m:t>3</m:t>
                            </m:r>
                          </m:sup>
                        </m:sSubSup>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den>
                    </m:f>
                  </m:oMath>
                </a14:m>
                <a:r>
                  <a:rPr lang="en-US" b="0" dirty="0">
                    <a:ea typeface="Cambria Math" panose="02040503050406030204" pitchFamily="18" charset="0"/>
                  </a:rPr>
                  <a:t> is the compliance of the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𝑖</m:t>
                        </m:r>
                      </m:e>
                      <m:sup>
                        <m:r>
                          <a:rPr lang="en-US" b="0" i="1" smtClean="0">
                            <a:latin typeface="Cambria Math" panose="02040503050406030204" pitchFamily="18" charset="0"/>
                            <a:ea typeface="Cambria Math" panose="02040503050406030204" pitchFamily="18" charset="0"/>
                          </a:rPr>
                          <m:t>𝑡h</m:t>
                        </m:r>
                      </m:sup>
                    </m:sSup>
                  </m:oMath>
                </a14:m>
                <a:r>
                  <a:rPr lang="en-US" b="0" dirty="0">
                    <a:ea typeface="Cambria Math" panose="02040503050406030204" pitchFamily="18" charset="0"/>
                  </a:rPr>
                  <a:t> wall</a:t>
                </a:r>
              </a:p>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latin typeface="Atkinson Hyperlegible" pitchFamily="50" charset="0"/>
                  </a:rPr>
                  <a:t> ratio of length of longer wall dimension to shorter wall dimension</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881A9F7E-F7BC-C449-1F3E-C83B1E3290ED}"/>
                  </a:ext>
                </a:extLst>
              </p:cNvPr>
              <p:cNvSpPr>
                <a:spLocks noGrp="1" noRot="1" noChangeAspect="1" noMove="1" noResize="1" noEditPoints="1" noAdjustHandles="1" noChangeArrowheads="1" noChangeShapeType="1" noTextEdit="1"/>
              </p:cNvSpPr>
              <p:nvPr>
                <p:ph idx="1"/>
              </p:nvPr>
            </p:nvSpPr>
            <p:spPr>
              <a:xfrm>
                <a:off x="0" y="1100695"/>
                <a:ext cx="6021315" cy="5036494"/>
              </a:xfrm>
              <a:blipFill>
                <a:blip r:embed="rId4"/>
                <a:stretch>
                  <a:fillRect r="-111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FBC0F79-18B7-C39A-C37B-F26BC1B69A89}"/>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7F1E679F-AD15-B458-84E6-2B7AFBD578FB}"/>
              </a:ext>
            </a:extLst>
          </p:cNvPr>
          <p:cNvSpPr>
            <a:spLocks noGrp="1"/>
          </p:cNvSpPr>
          <p:nvPr>
            <p:ph type="sldNum" sz="quarter" idx="12"/>
          </p:nvPr>
        </p:nvSpPr>
        <p:spPr/>
        <p:txBody>
          <a:bodyPr/>
          <a:lstStyle/>
          <a:p>
            <a:fld id="{B62F1270-CA5A-4BF1-AAF5-16F08E48CB78}" type="slidenum">
              <a:rPr lang="en-US" smtClean="0"/>
              <a:t>23</a:t>
            </a:fld>
            <a:endParaRPr lang="en-US"/>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BD9C1F9-7D59-0D51-6869-1950DC951393}"/>
                  </a:ext>
                </a:extLst>
              </p14:cNvPr>
              <p14:cNvContentPartPr/>
              <p14:nvPr/>
            </p14:nvContentPartPr>
            <p14:xfrm>
              <a:off x="9073440" y="4602240"/>
              <a:ext cx="1117440" cy="1121040"/>
            </p14:xfrm>
          </p:contentPart>
        </mc:Choice>
        <mc:Fallback>
          <p:pic>
            <p:nvPicPr>
              <p:cNvPr id="6" name="Ink 5">
                <a:extLst>
                  <a:ext uri="{FF2B5EF4-FFF2-40B4-BE49-F238E27FC236}">
                    <a16:creationId xmlns:a16="http://schemas.microsoft.com/office/drawing/2014/main" id="{5BD9C1F9-7D59-0D51-6869-1950DC951393}"/>
                  </a:ext>
                </a:extLst>
              </p:cNvPr>
              <p:cNvPicPr/>
              <p:nvPr/>
            </p:nvPicPr>
            <p:blipFill>
              <a:blip r:embed="rId6"/>
              <a:stretch>
                <a:fillRect/>
              </a:stretch>
            </p:blipFill>
            <p:spPr>
              <a:xfrm>
                <a:off x="9064080" y="4592880"/>
                <a:ext cx="1136160" cy="1139760"/>
              </a:xfrm>
              <a:prstGeom prst="rect">
                <a:avLst/>
              </a:prstGeom>
            </p:spPr>
          </p:pic>
        </mc:Fallback>
      </mc:AlternateContent>
    </p:spTree>
    <p:extLst>
      <p:ext uri="{BB962C8B-B14F-4D97-AF65-F5344CB8AC3E}">
        <p14:creationId xmlns:p14="http://schemas.microsoft.com/office/powerpoint/2010/main" val="1161652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189EC-431D-3351-34CF-41CD1731F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BCD7C-84A5-73E3-1EAD-B27915F6B8C6}"/>
              </a:ext>
            </a:extLst>
          </p:cNvPr>
          <p:cNvSpPr>
            <a:spLocks noGrp="1"/>
          </p:cNvSpPr>
          <p:nvPr>
            <p:ph type="title"/>
          </p:nvPr>
        </p:nvSpPr>
        <p:spPr/>
        <p:txBody>
          <a:bodyPr/>
          <a:lstStyle/>
          <a:p>
            <a:r>
              <a:rPr lang="en-US" dirty="0"/>
              <a:t>Close-fitting enclosures—mid frequencies</a:t>
            </a:r>
          </a:p>
        </p:txBody>
      </p:sp>
      <p:sp>
        <p:nvSpPr>
          <p:cNvPr id="3" name="Content Placeholder 2">
            <a:extLst>
              <a:ext uri="{FF2B5EF4-FFF2-40B4-BE49-F238E27FC236}">
                <a16:creationId xmlns:a16="http://schemas.microsoft.com/office/drawing/2014/main" id="{E81E1FF9-0B61-97FF-4536-76E579B6246D}"/>
              </a:ext>
            </a:extLst>
          </p:cNvPr>
          <p:cNvSpPr>
            <a:spLocks noGrp="1"/>
          </p:cNvSpPr>
          <p:nvPr>
            <p:ph idx="1"/>
          </p:nvPr>
        </p:nvSpPr>
        <p:spPr>
          <a:xfrm>
            <a:off x="0" y="1100695"/>
            <a:ext cx="6021315" cy="5036494"/>
          </a:xfrm>
        </p:spPr>
        <p:txBody>
          <a:bodyPr/>
          <a:lstStyle/>
          <a:p>
            <a:r>
              <a:rPr lang="en-US" dirty="0"/>
              <a:t>At mid frequencies,</a:t>
            </a:r>
          </a:p>
          <a:p>
            <a:pPr lvl="1"/>
            <a:r>
              <a:rPr lang="en-US" dirty="0"/>
              <a:t>Increase damping of panels to minimize the insertion loss dip</a:t>
            </a:r>
          </a:p>
          <a:p>
            <a:pPr marL="0" indent="0">
              <a:buNone/>
            </a:pPr>
            <a:endParaRPr lang="en-US" dirty="0"/>
          </a:p>
        </p:txBody>
      </p:sp>
      <p:sp>
        <p:nvSpPr>
          <p:cNvPr id="4" name="Footer Placeholder 3">
            <a:extLst>
              <a:ext uri="{FF2B5EF4-FFF2-40B4-BE49-F238E27FC236}">
                <a16:creationId xmlns:a16="http://schemas.microsoft.com/office/drawing/2014/main" id="{F9380DB5-A862-5CE9-977E-BB5225B3E3BD}"/>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7B1F6C4-9C4F-B786-4180-7D2AAE925A66}"/>
              </a:ext>
            </a:extLst>
          </p:cNvPr>
          <p:cNvSpPr>
            <a:spLocks noGrp="1"/>
          </p:cNvSpPr>
          <p:nvPr>
            <p:ph type="sldNum" sz="quarter" idx="12"/>
          </p:nvPr>
        </p:nvSpPr>
        <p:spPr/>
        <p:txBody>
          <a:bodyPr/>
          <a:lstStyle/>
          <a:p>
            <a:fld id="{B62F1270-CA5A-4BF1-AAF5-16F08E48CB78}" type="slidenum">
              <a:rPr lang="en-US" smtClean="0"/>
              <a:t>24</a:t>
            </a:fld>
            <a:endParaRPr lang="en-US"/>
          </a:p>
        </p:txBody>
      </p:sp>
      <p:sp>
        <p:nvSpPr>
          <p:cNvPr id="6" name="Rectangle: Rounded Corners 5">
            <a:extLst>
              <a:ext uri="{FF2B5EF4-FFF2-40B4-BE49-F238E27FC236}">
                <a16:creationId xmlns:a16="http://schemas.microsoft.com/office/drawing/2014/main" id="{A6D0CC03-F021-D07F-A04E-6D6FC76F543D}"/>
              </a:ext>
            </a:extLst>
          </p:cNvPr>
          <p:cNvSpPr/>
          <p:nvPr/>
        </p:nvSpPr>
        <p:spPr>
          <a:xfrm>
            <a:off x="8153400" y="1100695"/>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69A12F-8D9C-88CD-9ABE-4C1A11BE4CC3}"/>
              </a:ext>
            </a:extLst>
          </p:cNvPr>
          <p:cNvSpPr/>
          <p:nvPr/>
        </p:nvSpPr>
        <p:spPr>
          <a:xfrm>
            <a:off x="10031895" y="133923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F3E8A0-BD77-1873-DA6E-0AE863513145}"/>
              </a:ext>
            </a:extLst>
          </p:cNvPr>
          <p:cNvSpPr/>
          <p:nvPr/>
        </p:nvSpPr>
        <p:spPr>
          <a:xfrm>
            <a:off x="7944678" y="133923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9F5BBE-6964-0B50-955F-D914BDA1346F}"/>
              </a:ext>
            </a:extLst>
          </p:cNvPr>
          <p:cNvSpPr/>
          <p:nvPr/>
        </p:nvSpPr>
        <p:spPr>
          <a:xfrm>
            <a:off x="8560903" y="206479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239074-2B8E-8E66-3CDB-4E445BDABC05}"/>
              </a:ext>
            </a:extLst>
          </p:cNvPr>
          <p:cNvSpPr/>
          <p:nvPr/>
        </p:nvSpPr>
        <p:spPr>
          <a:xfrm>
            <a:off x="9597886" y="206479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08F031C-C4F9-DD4D-1FDC-109098E4FE1E}"/>
              </a:ext>
            </a:extLst>
          </p:cNvPr>
          <p:cNvCxnSpPr>
            <a:cxnSpLocks/>
          </p:cNvCxnSpPr>
          <p:nvPr/>
        </p:nvCxnSpPr>
        <p:spPr>
          <a:xfrm>
            <a:off x="6622773" y="2144297"/>
            <a:ext cx="462169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D0AF854D-32B0-1673-757E-87E3B7BB0F06}"/>
              </a:ext>
            </a:extLst>
          </p:cNvPr>
          <p:cNvSpPr/>
          <p:nvPr/>
        </p:nvSpPr>
        <p:spPr>
          <a:xfrm>
            <a:off x="7634908" y="72300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0B80A6-3BAE-B83A-A5A9-D07E1CF630D7}"/>
              </a:ext>
            </a:extLst>
          </p:cNvPr>
          <p:cNvSpPr/>
          <p:nvPr/>
        </p:nvSpPr>
        <p:spPr>
          <a:xfrm>
            <a:off x="10368171" y="72300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40E9F8-8322-1E3A-235B-7C95C6559E57}"/>
              </a:ext>
            </a:extLst>
          </p:cNvPr>
          <p:cNvSpPr/>
          <p:nvPr/>
        </p:nvSpPr>
        <p:spPr>
          <a:xfrm>
            <a:off x="7634908" y="623633"/>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963654F-48BD-D15B-F429-064462966097}"/>
              </a:ext>
            </a:extLst>
          </p:cNvPr>
          <p:cNvPicPr>
            <a:picLocks noChangeAspect="1"/>
          </p:cNvPicPr>
          <p:nvPr/>
        </p:nvPicPr>
        <p:blipFill>
          <a:blip r:embed="rId2"/>
          <a:stretch>
            <a:fillRect/>
          </a:stretch>
        </p:blipFill>
        <p:spPr>
          <a:xfrm>
            <a:off x="6701705" y="2663165"/>
            <a:ext cx="4924238" cy="3693179"/>
          </a:xfrm>
          <a:prstGeom prst="rect">
            <a:avLst/>
          </a:prstGeom>
        </p:spPr>
      </p:pic>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225B71D4-C7FC-7084-F762-41F1583083FD}"/>
                  </a:ext>
                </a:extLst>
              </p14:cNvPr>
              <p14:cNvContentPartPr/>
              <p14:nvPr/>
            </p14:nvContentPartPr>
            <p14:xfrm>
              <a:off x="3393360" y="139680"/>
              <a:ext cx="8527680" cy="2016360"/>
            </p14:xfrm>
          </p:contentPart>
        </mc:Choice>
        <mc:Fallback>
          <p:pic>
            <p:nvPicPr>
              <p:cNvPr id="15" name="Ink 14">
                <a:extLst>
                  <a:ext uri="{FF2B5EF4-FFF2-40B4-BE49-F238E27FC236}">
                    <a16:creationId xmlns:a16="http://schemas.microsoft.com/office/drawing/2014/main" id="{225B71D4-C7FC-7084-F762-41F1583083FD}"/>
                  </a:ext>
                </a:extLst>
              </p:cNvPr>
              <p:cNvPicPr/>
              <p:nvPr/>
            </p:nvPicPr>
            <p:blipFill>
              <a:blip r:embed="rId4"/>
              <a:stretch>
                <a:fillRect/>
              </a:stretch>
            </p:blipFill>
            <p:spPr>
              <a:xfrm>
                <a:off x="3384000" y="130320"/>
                <a:ext cx="8546400" cy="2035080"/>
              </a:xfrm>
              <a:prstGeom prst="rect">
                <a:avLst/>
              </a:prstGeom>
            </p:spPr>
          </p:pic>
        </mc:Fallback>
      </mc:AlternateContent>
    </p:spTree>
    <p:extLst>
      <p:ext uri="{BB962C8B-B14F-4D97-AF65-F5344CB8AC3E}">
        <p14:creationId xmlns:p14="http://schemas.microsoft.com/office/powerpoint/2010/main" val="264695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BB599-3B56-1A7F-DCC1-478CA4CA3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844EF-84F0-0DA3-0C03-FC9625CF5D49}"/>
              </a:ext>
            </a:extLst>
          </p:cNvPr>
          <p:cNvSpPr>
            <a:spLocks noGrp="1"/>
          </p:cNvSpPr>
          <p:nvPr>
            <p:ph type="title"/>
          </p:nvPr>
        </p:nvSpPr>
        <p:spPr/>
        <p:txBody>
          <a:bodyPr/>
          <a:lstStyle/>
          <a:p>
            <a:r>
              <a:rPr lang="en-US" dirty="0"/>
              <a:t>Close-fitting enclosures—high frequencies</a:t>
            </a:r>
          </a:p>
        </p:txBody>
      </p:sp>
      <p:sp>
        <p:nvSpPr>
          <p:cNvPr id="3" name="Content Placeholder 2">
            <a:extLst>
              <a:ext uri="{FF2B5EF4-FFF2-40B4-BE49-F238E27FC236}">
                <a16:creationId xmlns:a16="http://schemas.microsoft.com/office/drawing/2014/main" id="{42BE931D-3C8E-1ACD-AC81-180943DCD46A}"/>
              </a:ext>
            </a:extLst>
          </p:cNvPr>
          <p:cNvSpPr>
            <a:spLocks noGrp="1"/>
          </p:cNvSpPr>
          <p:nvPr>
            <p:ph idx="1"/>
          </p:nvPr>
        </p:nvSpPr>
        <p:spPr>
          <a:xfrm>
            <a:off x="0" y="1100695"/>
            <a:ext cx="6775173" cy="5036494"/>
          </a:xfrm>
        </p:spPr>
        <p:txBody>
          <a:bodyPr/>
          <a:lstStyle/>
          <a:p>
            <a:r>
              <a:rPr lang="en-US" dirty="0"/>
              <a:t>At high frequencies,</a:t>
            </a:r>
          </a:p>
          <a:p>
            <a:pPr lvl="1"/>
            <a:r>
              <a:rPr lang="en-US" dirty="0"/>
              <a:t>Waves at oblique incidence are possible</a:t>
            </a:r>
          </a:p>
          <a:p>
            <a:pPr lvl="1"/>
            <a:r>
              <a:rPr lang="en-US" dirty="0"/>
              <a:t>Coincidence dips can occur</a:t>
            </a:r>
          </a:p>
          <a:p>
            <a:pPr lvl="1"/>
            <a:r>
              <a:rPr lang="en-US" dirty="0"/>
              <a:t>Add absorptive material in inner surfaces</a:t>
            </a:r>
          </a:p>
          <a:p>
            <a:pPr lvl="1"/>
            <a:endParaRPr lang="en-US" dirty="0"/>
          </a:p>
          <a:p>
            <a:r>
              <a:rPr lang="en-US" dirty="0"/>
              <a:t>Tuning resonance:</a:t>
            </a:r>
          </a:p>
          <a:p>
            <a:pPr lvl="1"/>
            <a:r>
              <a:rPr lang="en-US" dirty="0"/>
              <a:t>Interior absorption is more effective at higher frequencies, so stiff, light panels can help as long as the critical frequency is above the frequency range of interest.</a:t>
            </a:r>
          </a:p>
        </p:txBody>
      </p:sp>
      <p:sp>
        <p:nvSpPr>
          <p:cNvPr id="4" name="Footer Placeholder 3">
            <a:extLst>
              <a:ext uri="{FF2B5EF4-FFF2-40B4-BE49-F238E27FC236}">
                <a16:creationId xmlns:a16="http://schemas.microsoft.com/office/drawing/2014/main" id="{26588720-95A9-7DAA-D0E7-C8F5BF59281C}"/>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B441E585-5818-722E-03D5-84E74F7C7E4F}"/>
              </a:ext>
            </a:extLst>
          </p:cNvPr>
          <p:cNvSpPr>
            <a:spLocks noGrp="1"/>
          </p:cNvSpPr>
          <p:nvPr>
            <p:ph type="sldNum" sz="quarter" idx="12"/>
          </p:nvPr>
        </p:nvSpPr>
        <p:spPr/>
        <p:txBody>
          <a:bodyPr/>
          <a:lstStyle/>
          <a:p>
            <a:fld id="{B62F1270-CA5A-4BF1-AAF5-16F08E48CB78}" type="slidenum">
              <a:rPr lang="en-US" smtClean="0"/>
              <a:t>25</a:t>
            </a:fld>
            <a:endParaRPr lang="en-US"/>
          </a:p>
        </p:txBody>
      </p:sp>
      <p:sp>
        <p:nvSpPr>
          <p:cNvPr id="6" name="Rectangle: Rounded Corners 5">
            <a:extLst>
              <a:ext uri="{FF2B5EF4-FFF2-40B4-BE49-F238E27FC236}">
                <a16:creationId xmlns:a16="http://schemas.microsoft.com/office/drawing/2014/main" id="{7A93439A-C438-2F3B-3185-98FCDC564657}"/>
              </a:ext>
            </a:extLst>
          </p:cNvPr>
          <p:cNvSpPr/>
          <p:nvPr/>
        </p:nvSpPr>
        <p:spPr>
          <a:xfrm>
            <a:off x="8153400" y="1100695"/>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42602E-D286-1408-B6DB-C61A025B7E89}"/>
              </a:ext>
            </a:extLst>
          </p:cNvPr>
          <p:cNvSpPr/>
          <p:nvPr/>
        </p:nvSpPr>
        <p:spPr>
          <a:xfrm>
            <a:off x="10031895" y="133923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6522420-189A-4302-0DCC-DA42E1C9D748}"/>
              </a:ext>
            </a:extLst>
          </p:cNvPr>
          <p:cNvSpPr/>
          <p:nvPr/>
        </p:nvSpPr>
        <p:spPr>
          <a:xfrm>
            <a:off x="7944678" y="133923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8D3705-62E0-255E-E5BC-DA62EB604377}"/>
              </a:ext>
            </a:extLst>
          </p:cNvPr>
          <p:cNvSpPr/>
          <p:nvPr/>
        </p:nvSpPr>
        <p:spPr>
          <a:xfrm>
            <a:off x="8560903" y="206479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B7E014-B5DA-B866-4D9A-57B5238F3006}"/>
              </a:ext>
            </a:extLst>
          </p:cNvPr>
          <p:cNvSpPr/>
          <p:nvPr/>
        </p:nvSpPr>
        <p:spPr>
          <a:xfrm>
            <a:off x="9597886" y="206479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A565FCD-2107-DD65-FF54-98A1946D8FB8}"/>
              </a:ext>
            </a:extLst>
          </p:cNvPr>
          <p:cNvCxnSpPr>
            <a:cxnSpLocks/>
          </p:cNvCxnSpPr>
          <p:nvPr/>
        </p:nvCxnSpPr>
        <p:spPr>
          <a:xfrm>
            <a:off x="6622773" y="2144297"/>
            <a:ext cx="462169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33E555B-1FC4-9ED2-60B9-6D92E8E2D917}"/>
              </a:ext>
            </a:extLst>
          </p:cNvPr>
          <p:cNvSpPr/>
          <p:nvPr/>
        </p:nvSpPr>
        <p:spPr>
          <a:xfrm>
            <a:off x="7634908" y="72300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CF44F81-02B3-AE70-4832-E1BA818854E9}"/>
              </a:ext>
            </a:extLst>
          </p:cNvPr>
          <p:cNvSpPr/>
          <p:nvPr/>
        </p:nvSpPr>
        <p:spPr>
          <a:xfrm>
            <a:off x="10368171" y="72300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EE9D4C-AF71-B923-9DE8-A82CA63CC458}"/>
              </a:ext>
            </a:extLst>
          </p:cNvPr>
          <p:cNvSpPr/>
          <p:nvPr/>
        </p:nvSpPr>
        <p:spPr>
          <a:xfrm>
            <a:off x="7634908" y="623633"/>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D4C4B53-1A3E-C503-60B1-D87B76789FB0}"/>
              </a:ext>
            </a:extLst>
          </p:cNvPr>
          <p:cNvPicPr>
            <a:picLocks noChangeAspect="1"/>
          </p:cNvPicPr>
          <p:nvPr/>
        </p:nvPicPr>
        <p:blipFill>
          <a:blip r:embed="rId2"/>
          <a:stretch>
            <a:fillRect/>
          </a:stretch>
        </p:blipFill>
        <p:spPr>
          <a:xfrm>
            <a:off x="7129669" y="2363458"/>
            <a:ext cx="4114800" cy="406738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C64C5D6-EEE7-DA07-511B-4CF9DAD17FC8}"/>
                  </a:ext>
                </a:extLst>
              </p:cNvPr>
              <p:cNvSpPr txBox="1"/>
              <p:nvPr/>
            </p:nvSpPr>
            <p:spPr>
              <a:xfrm>
                <a:off x="947531" y="5254062"/>
                <a:ext cx="3178865" cy="992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r>
                            <a:rPr lang="en-US" b="0" i="1" smtClean="0">
                              <a:latin typeface="Cambria Math" panose="02040503050406030204" pitchFamily="18" charset="0"/>
                            </a:rPr>
                            <m:t>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num>
                        <m:den>
                          <m:r>
                            <a:rPr lang="en-US" b="0" i="1" smtClean="0">
                              <a:latin typeface="Cambria Math" panose="02040503050406030204" pitchFamily="18" charset="0"/>
                            </a:rPr>
                            <m:t>1.8</m:t>
                          </m:r>
                          <m:r>
                            <a:rPr lang="en-US" b="0" i="1" smtClean="0">
                              <a:latin typeface="Cambria Math" panose="02040503050406030204" pitchFamily="18" charset="0"/>
                            </a:rPr>
                            <m:t>h</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𝑙</m:t>
                              </m:r>
                            </m:sub>
                            <m:sup>
                              <m:r>
                                <a:rPr lang="en-US" b="0" i="1" smtClean="0">
                                  <a:latin typeface="Cambria Math" panose="02040503050406030204" pitchFamily="18" charset="0"/>
                                </a:rPr>
                                <m:t>′</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num>
                        <m:den>
                          <m:r>
                            <a:rPr lang="en-US" i="1">
                              <a:latin typeface="Cambria Math" panose="02040503050406030204" pitchFamily="18" charset="0"/>
                            </a:rPr>
                            <m:t>1.8</m:t>
                          </m:r>
                          <m:r>
                            <a:rPr lang="en-US" i="1">
                              <a:latin typeface="Cambria Math" panose="02040503050406030204" pitchFamily="18" charset="0"/>
                            </a:rPr>
                            <m:t>h</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𝐸</m:t>
                                  </m:r>
                                </m:num>
                                <m:den>
                                  <m:r>
                                    <a:rPr lang="en-US" b="0" i="1" smtClean="0">
                                      <a:latin typeface="Cambria Math" panose="02040503050406030204" pitchFamily="18" charset="0"/>
                                    </a:rPr>
                                    <m:t>𝜌</m:t>
                                  </m:r>
                                </m:den>
                              </m:f>
                            </m:e>
                          </m:rad>
                        </m:den>
                      </m:f>
                    </m:oMath>
                  </m:oMathPara>
                </a14:m>
                <a:endParaRPr lang="en-US" dirty="0"/>
              </a:p>
            </p:txBody>
          </p:sp>
        </mc:Choice>
        <mc:Fallback xmlns="">
          <p:sp>
            <p:nvSpPr>
              <p:cNvPr id="18" name="TextBox 17">
                <a:extLst>
                  <a:ext uri="{FF2B5EF4-FFF2-40B4-BE49-F238E27FC236}">
                    <a16:creationId xmlns:a16="http://schemas.microsoft.com/office/drawing/2014/main" id="{6C64C5D6-EEE7-DA07-511B-4CF9DAD17FC8}"/>
                  </a:ext>
                </a:extLst>
              </p:cNvPr>
              <p:cNvSpPr txBox="1">
                <a:spLocks noRot="1" noChangeAspect="1" noMove="1" noResize="1" noEditPoints="1" noAdjustHandles="1" noChangeArrowheads="1" noChangeShapeType="1" noTextEdit="1"/>
              </p:cNvSpPr>
              <p:nvPr/>
            </p:nvSpPr>
            <p:spPr>
              <a:xfrm>
                <a:off x="947531" y="5254062"/>
                <a:ext cx="3178865" cy="99270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8E5E9E42-CF63-50BC-B989-30B33ED1A947}"/>
                  </a:ext>
                </a:extLst>
              </p14:cNvPr>
              <p14:cNvContentPartPr/>
              <p14:nvPr/>
            </p14:nvContentPartPr>
            <p14:xfrm>
              <a:off x="1137960" y="677880"/>
              <a:ext cx="10775880" cy="5602320"/>
            </p14:xfrm>
          </p:contentPart>
        </mc:Choice>
        <mc:Fallback>
          <p:pic>
            <p:nvPicPr>
              <p:cNvPr id="16" name="Ink 15">
                <a:extLst>
                  <a:ext uri="{FF2B5EF4-FFF2-40B4-BE49-F238E27FC236}">
                    <a16:creationId xmlns:a16="http://schemas.microsoft.com/office/drawing/2014/main" id="{8E5E9E42-CF63-50BC-B989-30B33ED1A947}"/>
                  </a:ext>
                </a:extLst>
              </p:cNvPr>
              <p:cNvPicPr/>
              <p:nvPr/>
            </p:nvPicPr>
            <p:blipFill>
              <a:blip r:embed="rId5"/>
              <a:stretch>
                <a:fillRect/>
              </a:stretch>
            </p:blipFill>
            <p:spPr>
              <a:xfrm>
                <a:off x="1128600" y="668520"/>
                <a:ext cx="10794600" cy="5621040"/>
              </a:xfrm>
              <a:prstGeom prst="rect">
                <a:avLst/>
              </a:prstGeom>
            </p:spPr>
          </p:pic>
        </mc:Fallback>
      </mc:AlternateContent>
    </p:spTree>
    <p:extLst>
      <p:ext uri="{BB962C8B-B14F-4D97-AF65-F5344CB8AC3E}">
        <p14:creationId xmlns:p14="http://schemas.microsoft.com/office/powerpoint/2010/main" val="3468552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50DF-0D31-3C8B-E869-E9712A637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340EB-9644-2DF1-D962-D33F416C6DB7}"/>
              </a:ext>
            </a:extLst>
          </p:cNvPr>
          <p:cNvSpPr>
            <a:spLocks noGrp="1"/>
          </p:cNvSpPr>
          <p:nvPr>
            <p:ph type="title"/>
          </p:nvPr>
        </p:nvSpPr>
        <p:spPr/>
        <p:txBody>
          <a:bodyPr/>
          <a:lstStyle/>
          <a:p>
            <a:r>
              <a:rPr lang="en-US" dirty="0"/>
              <a:t>Large enclosures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B8D21-06A7-DB3E-9694-427A6BC6E897}"/>
                  </a:ext>
                </a:extLst>
              </p:cNvPr>
              <p:cNvSpPr>
                <a:spLocks noGrp="1"/>
              </p:cNvSpPr>
              <p:nvPr>
                <p:ph idx="1"/>
              </p:nvPr>
            </p:nvSpPr>
            <p:spPr/>
            <p:txBody>
              <a:bodyPr/>
              <a:lstStyle/>
              <a:p>
                <a:r>
                  <a:rPr lang="en-US" dirty="0"/>
                  <a:t>Large enclosures</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𝑘𝑑</m:t>
                    </m:r>
                    <m:r>
                      <a:rPr lang="en-US" b="0" i="1" smtClean="0">
                        <a:latin typeface="Cambria Math" panose="02040503050406030204" pitchFamily="18" charset="0"/>
                      </a:rPr>
                      <m:t>≫1)</m:t>
                    </m:r>
                  </m:oMath>
                </a14:m>
                <a:r>
                  <a:rPr lang="en-US" dirty="0"/>
                  <a:t> can be treated similar to Sabine rooms separated by walls.</a:t>
                </a:r>
              </a:p>
              <a:p>
                <a:r>
                  <a:rPr lang="en-US" dirty="0"/>
                  <a:t>Insertion loss depends on both the absorption and the transmission loss. Need both to be high for the enclosure to be effective.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I</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m:t>
                          </m:r>
                        </m:e>
                        <m:sub>
                          <m:r>
                            <m:rPr>
                              <m:sty m:val="p"/>
                            </m:rPr>
                            <a:rPr lang="en-US" b="0" i="0" smtClean="0">
                              <a:latin typeface="Cambria Math" panose="02040503050406030204" pitchFamily="18" charset="0"/>
                            </a:rPr>
                            <m:t>large</m:t>
                          </m:r>
                        </m:sub>
                      </m:sSub>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𝑤</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TL</m:t>
                                          </m:r>
                                        </m:num>
                                        <m:den>
                                          <m:r>
                                            <a:rPr lang="en-US" b="0" i="1" smtClean="0">
                                              <a:latin typeface="Cambria Math" panose="02040503050406030204" pitchFamily="18" charset="0"/>
                                            </a:rPr>
                                            <m:t>10</m:t>
                                          </m:r>
                                        </m:den>
                                      </m:f>
                                    </m:e>
                                  </m:d>
                                </m:sup>
                              </m:sSup>
                            </m:e>
                          </m:d>
                        </m:e>
                      </m:func>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1EB8D21-06A7-DB3E-9694-427A6BC6E897}"/>
                  </a:ext>
                </a:extLst>
              </p:cNvPr>
              <p:cNvSpPr>
                <a:spLocks noGrp="1" noRot="1" noChangeAspect="1" noMove="1" noResize="1" noEditPoints="1" noAdjustHandles="1" noChangeArrowheads="1" noChangeShapeType="1" noTextEdit="1"/>
              </p:cNvSpPr>
              <p:nvPr>
                <p:ph idx="1"/>
              </p:nvPr>
            </p:nvSpPr>
            <p:spPr>
              <a:blipFill>
                <a:blip r:embed="rId2"/>
                <a:stretch>
                  <a:fillRect l="-1043" t="-20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BBBDBE9-4BEF-F499-3AEA-2823F4E55AF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FB46EA04-8BD0-8895-EAAF-778CD1E1ADB2}"/>
              </a:ext>
            </a:extLst>
          </p:cNvPr>
          <p:cNvSpPr>
            <a:spLocks noGrp="1"/>
          </p:cNvSpPr>
          <p:nvPr>
            <p:ph type="sldNum" sz="quarter" idx="12"/>
          </p:nvPr>
        </p:nvSpPr>
        <p:spPr/>
        <p:txBody>
          <a:bodyPr/>
          <a:lstStyle/>
          <a:p>
            <a:fld id="{B62F1270-CA5A-4BF1-AAF5-16F08E48CB78}" type="slidenum">
              <a:rPr lang="en-US" smtClean="0"/>
              <a:t>26</a:t>
            </a:fld>
            <a:endParaRPr lang="en-US"/>
          </a:p>
        </p:txBody>
      </p:sp>
      <p:grpSp>
        <p:nvGrpSpPr>
          <p:cNvPr id="6" name="Group 5">
            <a:extLst>
              <a:ext uri="{FF2B5EF4-FFF2-40B4-BE49-F238E27FC236}">
                <a16:creationId xmlns:a16="http://schemas.microsoft.com/office/drawing/2014/main" id="{A9AE2E94-07A4-8F88-ED3C-D715FE1A252F}"/>
              </a:ext>
            </a:extLst>
          </p:cNvPr>
          <p:cNvGrpSpPr/>
          <p:nvPr/>
        </p:nvGrpSpPr>
        <p:grpSpPr>
          <a:xfrm>
            <a:off x="9407251" y="5583426"/>
            <a:ext cx="669231" cy="304196"/>
            <a:chOff x="1543438" y="3108519"/>
            <a:chExt cx="2295939" cy="1043608"/>
          </a:xfrm>
        </p:grpSpPr>
        <p:sp>
          <p:nvSpPr>
            <p:cNvPr id="7" name="Rectangle: Rounded Corners 6">
              <a:extLst>
                <a:ext uri="{FF2B5EF4-FFF2-40B4-BE49-F238E27FC236}">
                  <a16:creationId xmlns:a16="http://schemas.microsoft.com/office/drawing/2014/main" id="{73374F99-AC59-6562-B566-CAA82A560E4C}"/>
                </a:ext>
              </a:extLst>
            </p:cNvPr>
            <p:cNvSpPr/>
            <p:nvPr/>
          </p:nvSpPr>
          <p:spPr>
            <a:xfrm>
              <a:off x="1752160" y="3108519"/>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78D81A-6C7B-B885-E1FB-205240CE675E}"/>
                </a:ext>
              </a:extLst>
            </p:cNvPr>
            <p:cNvSpPr/>
            <p:nvPr/>
          </p:nvSpPr>
          <p:spPr>
            <a:xfrm>
              <a:off x="3630655"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4C0C08-0506-4253-6FDF-C3ABCD1A3547}"/>
                </a:ext>
              </a:extLst>
            </p:cNvPr>
            <p:cNvSpPr/>
            <p:nvPr/>
          </p:nvSpPr>
          <p:spPr>
            <a:xfrm>
              <a:off x="1543438"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9D8B4B-081C-1392-84C9-5B0CC92C5EF0}"/>
                </a:ext>
              </a:extLst>
            </p:cNvPr>
            <p:cNvSpPr/>
            <p:nvPr/>
          </p:nvSpPr>
          <p:spPr>
            <a:xfrm>
              <a:off x="2159663"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97EC1A-8AF4-CC31-7B50-4759089A8A97}"/>
                </a:ext>
              </a:extLst>
            </p:cNvPr>
            <p:cNvSpPr/>
            <p:nvPr/>
          </p:nvSpPr>
          <p:spPr>
            <a:xfrm>
              <a:off x="3196646"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AA8CB653-307A-29CD-B4E4-50B381AE427D}"/>
              </a:ext>
            </a:extLst>
          </p:cNvPr>
          <p:cNvCxnSpPr>
            <a:cxnSpLocks/>
          </p:cNvCxnSpPr>
          <p:nvPr/>
        </p:nvCxnSpPr>
        <p:spPr>
          <a:xfrm>
            <a:off x="7303468" y="5887615"/>
            <a:ext cx="4621696"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AC2A6EDC-E3BA-6591-67BE-1F8F060B747B}"/>
              </a:ext>
            </a:extLst>
          </p:cNvPr>
          <p:cNvSpPr/>
          <p:nvPr/>
        </p:nvSpPr>
        <p:spPr>
          <a:xfrm>
            <a:off x="8315603" y="4466320"/>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1E5A07-36EE-F05E-4AEF-637F2C3A375B}"/>
              </a:ext>
            </a:extLst>
          </p:cNvPr>
          <p:cNvSpPr/>
          <p:nvPr/>
        </p:nvSpPr>
        <p:spPr>
          <a:xfrm>
            <a:off x="11048866" y="4466320"/>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C528B7-ADA9-BD6B-E935-993768A23B4B}"/>
              </a:ext>
            </a:extLst>
          </p:cNvPr>
          <p:cNvSpPr/>
          <p:nvPr/>
        </p:nvSpPr>
        <p:spPr>
          <a:xfrm>
            <a:off x="8315603" y="4366951"/>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8D3A39-3507-0946-A0CD-BA101596942B}"/>
                  </a:ext>
                </a:extLst>
              </p:cNvPr>
              <p:cNvSpPr txBox="1"/>
              <p:nvPr/>
            </p:nvSpPr>
            <p:spPr>
              <a:xfrm>
                <a:off x="9264501" y="3985696"/>
                <a:ext cx="7815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𝑘𝑑</m:t>
                      </m:r>
                      <m:r>
                        <a:rPr lang="en-US" b="0" i="1" smtClean="0">
                          <a:latin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908D3A39-3507-0946-A0CD-BA101596942B}"/>
                  </a:ext>
                </a:extLst>
              </p:cNvPr>
              <p:cNvSpPr txBox="1">
                <a:spLocks noRot="1" noChangeAspect="1" noMove="1" noResize="1" noEditPoints="1" noAdjustHandles="1" noChangeArrowheads="1" noChangeShapeType="1" noTextEdit="1"/>
              </p:cNvSpPr>
              <p:nvPr/>
            </p:nvSpPr>
            <p:spPr>
              <a:xfrm>
                <a:off x="9264501" y="3985696"/>
                <a:ext cx="781561" cy="276999"/>
              </a:xfrm>
              <a:prstGeom prst="rect">
                <a:avLst/>
              </a:prstGeom>
              <a:blipFill>
                <a:blip r:embed="rId3"/>
                <a:stretch>
                  <a:fillRect l="-7031" r="-6250" b="-11111"/>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31E70375-88AB-97E4-BA38-609781B506BE}"/>
              </a:ext>
            </a:extLst>
          </p:cNvPr>
          <p:cNvSpPr/>
          <p:nvPr/>
        </p:nvSpPr>
        <p:spPr>
          <a:xfrm>
            <a:off x="8407024" y="4466320"/>
            <a:ext cx="79513" cy="1421295"/>
          </a:xfrm>
          <a:custGeom>
            <a:avLst/>
            <a:gdLst>
              <a:gd name="connsiteX0" fmla="*/ 0 w 79513"/>
              <a:gd name="connsiteY0" fmla="*/ 0 h 1421295"/>
              <a:gd name="connsiteX1" fmla="*/ 79513 w 79513"/>
              <a:gd name="connsiteY1" fmla="*/ 0 h 1421295"/>
              <a:gd name="connsiteX2" fmla="*/ 79513 w 79513"/>
              <a:gd name="connsiteY2" fmla="*/ 473765 h 1421295"/>
              <a:gd name="connsiteX3" fmla="*/ 79513 w 79513"/>
              <a:gd name="connsiteY3" fmla="*/ 933317 h 1421295"/>
              <a:gd name="connsiteX4" fmla="*/ 79513 w 79513"/>
              <a:gd name="connsiteY4" fmla="*/ 1421295 h 1421295"/>
              <a:gd name="connsiteX5" fmla="*/ 0 w 79513"/>
              <a:gd name="connsiteY5" fmla="*/ 1421295 h 1421295"/>
              <a:gd name="connsiteX6" fmla="*/ 0 w 79513"/>
              <a:gd name="connsiteY6" fmla="*/ 975956 h 1421295"/>
              <a:gd name="connsiteX7" fmla="*/ 0 w 79513"/>
              <a:gd name="connsiteY7" fmla="*/ 487978 h 1421295"/>
              <a:gd name="connsiteX8" fmla="*/ 0 w 79513"/>
              <a:gd name="connsiteY8" fmla="*/ 0 h 142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13" h="1421295" fill="none" extrusionOk="0">
                <a:moveTo>
                  <a:pt x="0" y="0"/>
                </a:moveTo>
                <a:cubicBezTo>
                  <a:pt x="22893" y="-2654"/>
                  <a:pt x="42304" y="4733"/>
                  <a:pt x="79513" y="0"/>
                </a:cubicBezTo>
                <a:cubicBezTo>
                  <a:pt x="95612" y="161740"/>
                  <a:pt x="31756" y="293069"/>
                  <a:pt x="79513" y="473765"/>
                </a:cubicBezTo>
                <a:cubicBezTo>
                  <a:pt x="127270" y="654461"/>
                  <a:pt x="63912" y="818397"/>
                  <a:pt x="79513" y="933317"/>
                </a:cubicBezTo>
                <a:cubicBezTo>
                  <a:pt x="95114" y="1048237"/>
                  <a:pt x="27531" y="1207504"/>
                  <a:pt x="79513" y="1421295"/>
                </a:cubicBezTo>
                <a:cubicBezTo>
                  <a:pt x="54249" y="1426501"/>
                  <a:pt x="22179" y="1413819"/>
                  <a:pt x="0" y="1421295"/>
                </a:cubicBezTo>
                <a:cubicBezTo>
                  <a:pt x="-20910" y="1239889"/>
                  <a:pt x="19423" y="1067320"/>
                  <a:pt x="0" y="975956"/>
                </a:cubicBezTo>
                <a:cubicBezTo>
                  <a:pt x="-19423" y="884592"/>
                  <a:pt x="15603" y="594980"/>
                  <a:pt x="0" y="487978"/>
                </a:cubicBezTo>
                <a:cubicBezTo>
                  <a:pt x="-15603" y="380976"/>
                  <a:pt x="51057" y="216319"/>
                  <a:pt x="0" y="0"/>
                </a:cubicBezTo>
                <a:close/>
              </a:path>
              <a:path w="79513" h="1421295" stroke="0" extrusionOk="0">
                <a:moveTo>
                  <a:pt x="0" y="0"/>
                </a:moveTo>
                <a:cubicBezTo>
                  <a:pt x="20943" y="-4188"/>
                  <a:pt x="57606" y="8114"/>
                  <a:pt x="79513" y="0"/>
                </a:cubicBezTo>
                <a:cubicBezTo>
                  <a:pt x="101910" y="156038"/>
                  <a:pt x="59363" y="330173"/>
                  <a:pt x="79513" y="487978"/>
                </a:cubicBezTo>
                <a:cubicBezTo>
                  <a:pt x="99663" y="645783"/>
                  <a:pt x="78562" y="794854"/>
                  <a:pt x="79513" y="961743"/>
                </a:cubicBezTo>
                <a:cubicBezTo>
                  <a:pt x="80464" y="1128633"/>
                  <a:pt x="38528" y="1294718"/>
                  <a:pt x="79513" y="1421295"/>
                </a:cubicBezTo>
                <a:cubicBezTo>
                  <a:pt x="43012" y="1427275"/>
                  <a:pt x="30262" y="1419239"/>
                  <a:pt x="0" y="1421295"/>
                </a:cubicBezTo>
                <a:cubicBezTo>
                  <a:pt x="-54197" y="1307156"/>
                  <a:pt x="50052" y="1072843"/>
                  <a:pt x="0" y="919104"/>
                </a:cubicBezTo>
                <a:cubicBezTo>
                  <a:pt x="-50052" y="765365"/>
                  <a:pt x="42278" y="617042"/>
                  <a:pt x="0" y="487978"/>
                </a:cubicBezTo>
                <a:cubicBezTo>
                  <a:pt x="-42278" y="358914"/>
                  <a:pt x="52229" y="204326"/>
                  <a:pt x="0" y="0"/>
                </a:cubicBezTo>
                <a:close/>
              </a:path>
            </a:pathLst>
          </a:custGeom>
          <a:pattFill prst="pct25">
            <a:fgClr>
              <a:schemeClr val="accent1"/>
            </a:fgClr>
            <a:bgClr>
              <a:schemeClr val="bg1"/>
            </a:bgClr>
          </a:pattFill>
          <a:ln>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BB3D12-D55C-4885-9F06-F989798C6335}"/>
              </a:ext>
            </a:extLst>
          </p:cNvPr>
          <p:cNvSpPr/>
          <p:nvPr/>
        </p:nvSpPr>
        <p:spPr>
          <a:xfrm>
            <a:off x="10949123" y="4470260"/>
            <a:ext cx="79513" cy="1421295"/>
          </a:xfrm>
          <a:custGeom>
            <a:avLst/>
            <a:gdLst>
              <a:gd name="connsiteX0" fmla="*/ 0 w 79513"/>
              <a:gd name="connsiteY0" fmla="*/ 0 h 1421295"/>
              <a:gd name="connsiteX1" fmla="*/ 79513 w 79513"/>
              <a:gd name="connsiteY1" fmla="*/ 0 h 1421295"/>
              <a:gd name="connsiteX2" fmla="*/ 79513 w 79513"/>
              <a:gd name="connsiteY2" fmla="*/ 473765 h 1421295"/>
              <a:gd name="connsiteX3" fmla="*/ 79513 w 79513"/>
              <a:gd name="connsiteY3" fmla="*/ 933317 h 1421295"/>
              <a:gd name="connsiteX4" fmla="*/ 79513 w 79513"/>
              <a:gd name="connsiteY4" fmla="*/ 1421295 h 1421295"/>
              <a:gd name="connsiteX5" fmla="*/ 0 w 79513"/>
              <a:gd name="connsiteY5" fmla="*/ 1421295 h 1421295"/>
              <a:gd name="connsiteX6" fmla="*/ 0 w 79513"/>
              <a:gd name="connsiteY6" fmla="*/ 975956 h 1421295"/>
              <a:gd name="connsiteX7" fmla="*/ 0 w 79513"/>
              <a:gd name="connsiteY7" fmla="*/ 487978 h 1421295"/>
              <a:gd name="connsiteX8" fmla="*/ 0 w 79513"/>
              <a:gd name="connsiteY8" fmla="*/ 0 h 142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13" h="1421295" fill="none" extrusionOk="0">
                <a:moveTo>
                  <a:pt x="0" y="0"/>
                </a:moveTo>
                <a:cubicBezTo>
                  <a:pt x="22893" y="-2654"/>
                  <a:pt x="42304" y="4733"/>
                  <a:pt x="79513" y="0"/>
                </a:cubicBezTo>
                <a:cubicBezTo>
                  <a:pt x="95612" y="161740"/>
                  <a:pt x="31756" y="293069"/>
                  <a:pt x="79513" y="473765"/>
                </a:cubicBezTo>
                <a:cubicBezTo>
                  <a:pt x="127270" y="654461"/>
                  <a:pt x="63912" y="818397"/>
                  <a:pt x="79513" y="933317"/>
                </a:cubicBezTo>
                <a:cubicBezTo>
                  <a:pt x="95114" y="1048237"/>
                  <a:pt x="27531" y="1207504"/>
                  <a:pt x="79513" y="1421295"/>
                </a:cubicBezTo>
                <a:cubicBezTo>
                  <a:pt x="54249" y="1426501"/>
                  <a:pt x="22179" y="1413819"/>
                  <a:pt x="0" y="1421295"/>
                </a:cubicBezTo>
                <a:cubicBezTo>
                  <a:pt x="-20910" y="1239889"/>
                  <a:pt x="19423" y="1067320"/>
                  <a:pt x="0" y="975956"/>
                </a:cubicBezTo>
                <a:cubicBezTo>
                  <a:pt x="-19423" y="884592"/>
                  <a:pt x="15603" y="594980"/>
                  <a:pt x="0" y="487978"/>
                </a:cubicBezTo>
                <a:cubicBezTo>
                  <a:pt x="-15603" y="380976"/>
                  <a:pt x="51057" y="216319"/>
                  <a:pt x="0" y="0"/>
                </a:cubicBezTo>
                <a:close/>
              </a:path>
              <a:path w="79513" h="1421295" stroke="0" extrusionOk="0">
                <a:moveTo>
                  <a:pt x="0" y="0"/>
                </a:moveTo>
                <a:cubicBezTo>
                  <a:pt x="20943" y="-4188"/>
                  <a:pt x="57606" y="8114"/>
                  <a:pt x="79513" y="0"/>
                </a:cubicBezTo>
                <a:cubicBezTo>
                  <a:pt x="101910" y="156038"/>
                  <a:pt x="59363" y="330173"/>
                  <a:pt x="79513" y="487978"/>
                </a:cubicBezTo>
                <a:cubicBezTo>
                  <a:pt x="99663" y="645783"/>
                  <a:pt x="78562" y="794854"/>
                  <a:pt x="79513" y="961743"/>
                </a:cubicBezTo>
                <a:cubicBezTo>
                  <a:pt x="80464" y="1128633"/>
                  <a:pt x="38528" y="1294718"/>
                  <a:pt x="79513" y="1421295"/>
                </a:cubicBezTo>
                <a:cubicBezTo>
                  <a:pt x="43012" y="1427275"/>
                  <a:pt x="30262" y="1419239"/>
                  <a:pt x="0" y="1421295"/>
                </a:cubicBezTo>
                <a:cubicBezTo>
                  <a:pt x="-54197" y="1307156"/>
                  <a:pt x="50052" y="1072843"/>
                  <a:pt x="0" y="919104"/>
                </a:cubicBezTo>
                <a:cubicBezTo>
                  <a:pt x="-50052" y="765365"/>
                  <a:pt x="42278" y="617042"/>
                  <a:pt x="0" y="487978"/>
                </a:cubicBezTo>
                <a:cubicBezTo>
                  <a:pt x="-42278" y="358914"/>
                  <a:pt x="52229" y="204326"/>
                  <a:pt x="0" y="0"/>
                </a:cubicBezTo>
                <a:close/>
              </a:path>
            </a:pathLst>
          </a:custGeom>
          <a:pattFill prst="pct25">
            <a:fgClr>
              <a:schemeClr val="accent1"/>
            </a:fgClr>
            <a:bgClr>
              <a:schemeClr val="bg1"/>
            </a:bgClr>
          </a:pattFill>
          <a:ln>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13BCE1A-F9CF-6157-04F3-0BB521B3E643}"/>
              </a:ext>
            </a:extLst>
          </p:cNvPr>
          <p:cNvSpPr/>
          <p:nvPr/>
        </p:nvSpPr>
        <p:spPr>
          <a:xfrm flipV="1">
            <a:off x="8498446" y="4466321"/>
            <a:ext cx="2459000" cy="104260"/>
          </a:xfrm>
          <a:custGeom>
            <a:avLst/>
            <a:gdLst>
              <a:gd name="connsiteX0" fmla="*/ 0 w 2459000"/>
              <a:gd name="connsiteY0" fmla="*/ 0 h 104260"/>
              <a:gd name="connsiteX1" fmla="*/ 491800 w 2459000"/>
              <a:gd name="connsiteY1" fmla="*/ 0 h 104260"/>
              <a:gd name="connsiteX2" fmla="*/ 959010 w 2459000"/>
              <a:gd name="connsiteY2" fmla="*/ 0 h 104260"/>
              <a:gd name="connsiteX3" fmla="*/ 1499990 w 2459000"/>
              <a:gd name="connsiteY3" fmla="*/ 0 h 104260"/>
              <a:gd name="connsiteX4" fmla="*/ 1967200 w 2459000"/>
              <a:gd name="connsiteY4" fmla="*/ 0 h 104260"/>
              <a:gd name="connsiteX5" fmla="*/ 2459000 w 2459000"/>
              <a:gd name="connsiteY5" fmla="*/ 0 h 104260"/>
              <a:gd name="connsiteX6" fmla="*/ 2459000 w 2459000"/>
              <a:gd name="connsiteY6" fmla="*/ 104260 h 104260"/>
              <a:gd name="connsiteX7" fmla="*/ 1991790 w 2459000"/>
              <a:gd name="connsiteY7" fmla="*/ 104260 h 104260"/>
              <a:gd name="connsiteX8" fmla="*/ 1475400 w 2459000"/>
              <a:gd name="connsiteY8" fmla="*/ 104260 h 104260"/>
              <a:gd name="connsiteX9" fmla="*/ 959010 w 2459000"/>
              <a:gd name="connsiteY9" fmla="*/ 104260 h 104260"/>
              <a:gd name="connsiteX10" fmla="*/ 467210 w 2459000"/>
              <a:gd name="connsiteY10" fmla="*/ 104260 h 104260"/>
              <a:gd name="connsiteX11" fmla="*/ 0 w 2459000"/>
              <a:gd name="connsiteY11" fmla="*/ 104260 h 104260"/>
              <a:gd name="connsiteX12" fmla="*/ 0 w 2459000"/>
              <a:gd name="connsiteY12" fmla="*/ 0 h 1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9000" h="104260" fill="none" extrusionOk="0">
                <a:moveTo>
                  <a:pt x="0" y="0"/>
                </a:moveTo>
                <a:cubicBezTo>
                  <a:pt x="204762" y="-4036"/>
                  <a:pt x="368669" y="56361"/>
                  <a:pt x="491800" y="0"/>
                </a:cubicBezTo>
                <a:cubicBezTo>
                  <a:pt x="614931" y="-56361"/>
                  <a:pt x="823554" y="43358"/>
                  <a:pt x="959010" y="0"/>
                </a:cubicBezTo>
                <a:cubicBezTo>
                  <a:pt x="1094466" y="-43358"/>
                  <a:pt x="1382578" y="3699"/>
                  <a:pt x="1499990" y="0"/>
                </a:cubicBezTo>
                <a:cubicBezTo>
                  <a:pt x="1617402" y="-3699"/>
                  <a:pt x="1780100" y="47297"/>
                  <a:pt x="1967200" y="0"/>
                </a:cubicBezTo>
                <a:cubicBezTo>
                  <a:pt x="2154300" y="-47297"/>
                  <a:pt x="2240512" y="5474"/>
                  <a:pt x="2459000" y="0"/>
                </a:cubicBezTo>
                <a:cubicBezTo>
                  <a:pt x="2468875" y="49688"/>
                  <a:pt x="2446829" y="74791"/>
                  <a:pt x="2459000" y="104260"/>
                </a:cubicBezTo>
                <a:cubicBezTo>
                  <a:pt x="2318614" y="104791"/>
                  <a:pt x="2169928" y="86491"/>
                  <a:pt x="1991790" y="104260"/>
                </a:cubicBezTo>
                <a:cubicBezTo>
                  <a:pt x="1813652" y="122029"/>
                  <a:pt x="1600547" y="91047"/>
                  <a:pt x="1475400" y="104260"/>
                </a:cubicBezTo>
                <a:cubicBezTo>
                  <a:pt x="1350253" y="117473"/>
                  <a:pt x="1098831" y="94518"/>
                  <a:pt x="959010" y="104260"/>
                </a:cubicBezTo>
                <a:cubicBezTo>
                  <a:pt x="819189" y="114002"/>
                  <a:pt x="667215" y="93432"/>
                  <a:pt x="467210" y="104260"/>
                </a:cubicBezTo>
                <a:cubicBezTo>
                  <a:pt x="267205" y="115088"/>
                  <a:pt x="112968" y="85489"/>
                  <a:pt x="0" y="104260"/>
                </a:cubicBezTo>
                <a:cubicBezTo>
                  <a:pt x="-1646" y="58534"/>
                  <a:pt x="612" y="35475"/>
                  <a:pt x="0" y="0"/>
                </a:cubicBezTo>
                <a:close/>
              </a:path>
              <a:path w="2459000" h="104260" stroke="0" extrusionOk="0">
                <a:moveTo>
                  <a:pt x="0" y="0"/>
                </a:moveTo>
                <a:cubicBezTo>
                  <a:pt x="114832" y="-25221"/>
                  <a:pt x="293975" y="38838"/>
                  <a:pt x="442620" y="0"/>
                </a:cubicBezTo>
                <a:cubicBezTo>
                  <a:pt x="591265" y="-38838"/>
                  <a:pt x="761267" y="10007"/>
                  <a:pt x="959010" y="0"/>
                </a:cubicBezTo>
                <a:cubicBezTo>
                  <a:pt x="1156753" y="-10007"/>
                  <a:pt x="1252091" y="31048"/>
                  <a:pt x="1475400" y="0"/>
                </a:cubicBezTo>
                <a:cubicBezTo>
                  <a:pt x="1698709" y="-31048"/>
                  <a:pt x="1764325" y="35505"/>
                  <a:pt x="2016380" y="0"/>
                </a:cubicBezTo>
                <a:cubicBezTo>
                  <a:pt x="2268435" y="-35505"/>
                  <a:pt x="2329522" y="11724"/>
                  <a:pt x="2459000" y="0"/>
                </a:cubicBezTo>
                <a:cubicBezTo>
                  <a:pt x="2467835" y="50318"/>
                  <a:pt x="2455555" y="65423"/>
                  <a:pt x="2459000" y="104260"/>
                </a:cubicBezTo>
                <a:cubicBezTo>
                  <a:pt x="2360078" y="113999"/>
                  <a:pt x="2217253" y="77439"/>
                  <a:pt x="2016380" y="104260"/>
                </a:cubicBezTo>
                <a:cubicBezTo>
                  <a:pt x="1815507" y="131081"/>
                  <a:pt x="1701408" y="51332"/>
                  <a:pt x="1524580" y="104260"/>
                </a:cubicBezTo>
                <a:cubicBezTo>
                  <a:pt x="1347752" y="157188"/>
                  <a:pt x="1223269" y="78232"/>
                  <a:pt x="983600" y="104260"/>
                </a:cubicBezTo>
                <a:cubicBezTo>
                  <a:pt x="743931" y="130288"/>
                  <a:pt x="693110" y="85890"/>
                  <a:pt x="540980" y="104260"/>
                </a:cubicBezTo>
                <a:cubicBezTo>
                  <a:pt x="388850" y="122630"/>
                  <a:pt x="132498" y="56565"/>
                  <a:pt x="0" y="104260"/>
                </a:cubicBezTo>
                <a:cubicBezTo>
                  <a:pt x="-5369" y="73103"/>
                  <a:pt x="12367" y="22935"/>
                  <a:pt x="0" y="0"/>
                </a:cubicBezTo>
                <a:close/>
              </a:path>
            </a:pathLst>
          </a:custGeom>
          <a:pattFill prst="pct25">
            <a:fgClr>
              <a:schemeClr val="accent1"/>
            </a:fgClr>
            <a:bgClr>
              <a:schemeClr val="bg1"/>
            </a:bgClr>
          </a:pattFill>
          <a:ln>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1501DA-F89B-232E-481C-059B3FF49154}"/>
                  </a:ext>
                </a:extLst>
              </p:cNvPr>
              <p:cNvSpPr txBox="1"/>
              <p:nvPr/>
            </p:nvSpPr>
            <p:spPr>
              <a:xfrm>
                <a:off x="211257" y="4466320"/>
                <a:ext cx="6087891" cy="1477328"/>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TL</m:t>
                    </m:r>
                    <m:r>
                      <a:rPr lang="en-US" b="0" i="1" smtClean="0">
                        <a:latin typeface="Cambria Math" panose="02040503050406030204" pitchFamily="18" charset="0"/>
                      </a:rPr>
                      <m:t>= </m:t>
                    </m:r>
                  </m:oMath>
                </a14:m>
                <a:r>
                  <a:rPr lang="en-US" dirty="0">
                    <a:latin typeface="Atkinson Hyperlegible" pitchFamily="50" charset="0"/>
                  </a:rPr>
                  <a:t>Transmission loss of the enclosure walls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latin typeface="Atkinson Hyperlegible" pitchFamily="50" charset="0"/>
                  </a:rPr>
                  <a:t> Interior surface area of the enclosure walls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latin typeface="Atkinson Hyperlegible" pitchFamily="50" charset="0"/>
                  </a:rPr>
                  <a:t> Absorption coefficient of interior wall treatments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Atkinson Hyperlegible" pitchFamily="50" charset="0"/>
                  </a:rPr>
                  <a:t> Surface area of the sound source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Atkinson Hyperlegible" pitchFamily="50" charset="0"/>
                  </a:rPr>
                  <a:t>  Absorption coefficient of the source surface</a:t>
                </a:r>
              </a:p>
            </p:txBody>
          </p:sp>
        </mc:Choice>
        <mc:Fallback xmlns="">
          <p:sp>
            <p:nvSpPr>
              <p:cNvPr id="21" name="TextBox 20">
                <a:extLst>
                  <a:ext uri="{FF2B5EF4-FFF2-40B4-BE49-F238E27FC236}">
                    <a16:creationId xmlns:a16="http://schemas.microsoft.com/office/drawing/2014/main" id="{651501DA-F89B-232E-481C-059B3FF49154}"/>
                  </a:ext>
                </a:extLst>
              </p:cNvPr>
              <p:cNvSpPr txBox="1">
                <a:spLocks noRot="1" noChangeAspect="1" noMove="1" noResize="1" noEditPoints="1" noAdjustHandles="1" noChangeArrowheads="1" noChangeShapeType="1" noTextEdit="1"/>
              </p:cNvSpPr>
              <p:nvPr/>
            </p:nvSpPr>
            <p:spPr>
              <a:xfrm>
                <a:off x="211257" y="4466320"/>
                <a:ext cx="6087891" cy="1477328"/>
              </a:xfrm>
              <a:prstGeom prst="rect">
                <a:avLst/>
              </a:prstGeom>
              <a:blipFill>
                <a:blip r:embed="rId4"/>
                <a:stretch>
                  <a:fillRect t="-1653" b="-6612"/>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20" name="Ink 19">
                <a:extLst>
                  <a:ext uri="{FF2B5EF4-FFF2-40B4-BE49-F238E27FC236}">
                    <a16:creationId xmlns:a16="http://schemas.microsoft.com/office/drawing/2014/main" id="{FC685504-F3E6-4ED6-30FF-E8867B7DD17E}"/>
                  </a:ext>
                </a:extLst>
              </p14:cNvPr>
              <p14:cNvContentPartPr/>
              <p14:nvPr/>
            </p14:nvContentPartPr>
            <p14:xfrm>
              <a:off x="2890440" y="349920"/>
              <a:ext cx="7976880" cy="5466240"/>
            </p14:xfrm>
          </p:contentPart>
        </mc:Choice>
        <mc:Fallback>
          <p:pic>
            <p:nvPicPr>
              <p:cNvPr id="20" name="Ink 19">
                <a:extLst>
                  <a:ext uri="{FF2B5EF4-FFF2-40B4-BE49-F238E27FC236}">
                    <a16:creationId xmlns:a16="http://schemas.microsoft.com/office/drawing/2014/main" id="{FC685504-F3E6-4ED6-30FF-E8867B7DD17E}"/>
                  </a:ext>
                </a:extLst>
              </p:cNvPr>
              <p:cNvPicPr/>
              <p:nvPr/>
            </p:nvPicPr>
            <p:blipFill>
              <a:blip r:embed="rId6"/>
              <a:stretch>
                <a:fillRect/>
              </a:stretch>
            </p:blipFill>
            <p:spPr>
              <a:xfrm>
                <a:off x="2881080" y="340560"/>
                <a:ext cx="7995600" cy="5484960"/>
              </a:xfrm>
              <a:prstGeom prst="rect">
                <a:avLst/>
              </a:prstGeom>
            </p:spPr>
          </p:pic>
        </mc:Fallback>
      </mc:AlternateContent>
    </p:spTree>
    <p:extLst>
      <p:ext uri="{BB962C8B-B14F-4D97-AF65-F5344CB8AC3E}">
        <p14:creationId xmlns:p14="http://schemas.microsoft.com/office/powerpoint/2010/main" val="142601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58BFE-67FF-8662-DCD0-E123D5F39A6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E9D0828-FB0C-11BE-011B-26E83BD2819E}"/>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C489E4FC-0538-996D-3623-B06847708853}"/>
              </a:ext>
            </a:extLst>
          </p:cNvPr>
          <p:cNvSpPr>
            <a:spLocks noGrp="1"/>
          </p:cNvSpPr>
          <p:nvPr>
            <p:ph type="sldNum" sz="quarter" idx="12"/>
          </p:nvPr>
        </p:nvSpPr>
        <p:spPr/>
        <p:txBody>
          <a:bodyPr/>
          <a:lstStyle/>
          <a:p>
            <a:fld id="{B62F1270-CA5A-4BF1-AAF5-16F08E48CB78}" type="slidenum">
              <a:rPr lang="en-US" smtClean="0"/>
              <a:t>27</a:t>
            </a:fld>
            <a:endParaRPr lang="en-US"/>
          </a:p>
        </p:txBody>
      </p:sp>
      <p:pic>
        <p:nvPicPr>
          <p:cNvPr id="11" name="Picture 10">
            <a:extLst>
              <a:ext uri="{FF2B5EF4-FFF2-40B4-BE49-F238E27FC236}">
                <a16:creationId xmlns:a16="http://schemas.microsoft.com/office/drawing/2014/main" id="{776C5210-A9C9-AE6C-EDE1-F00659BABA69}"/>
              </a:ext>
            </a:extLst>
          </p:cNvPr>
          <p:cNvPicPr>
            <a:picLocks noChangeAspect="1"/>
          </p:cNvPicPr>
          <p:nvPr/>
        </p:nvPicPr>
        <p:blipFill>
          <a:blip r:embed="rId2"/>
          <a:stretch>
            <a:fillRect/>
          </a:stretch>
        </p:blipFill>
        <p:spPr>
          <a:xfrm>
            <a:off x="51831" y="0"/>
            <a:ext cx="7973538" cy="282932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43EF5BA-BC01-6A29-C185-0F13F742ECEA}"/>
                  </a:ext>
                </a:extLst>
              </p:cNvPr>
              <p:cNvSpPr txBox="1"/>
              <p:nvPr/>
            </p:nvSpPr>
            <p:spPr>
              <a:xfrm>
                <a:off x="557505" y="2906689"/>
                <a:ext cx="6097554" cy="7087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I</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m:t>
                          </m:r>
                        </m:e>
                        <m:sub>
                          <m:r>
                            <m:rPr>
                              <m:sty m:val="p"/>
                            </m:rPr>
                            <a:rPr lang="en-US" b="0" i="0" smtClean="0">
                              <a:latin typeface="Cambria Math" panose="02040503050406030204" pitchFamily="18" charset="0"/>
                            </a:rPr>
                            <m:t>large</m:t>
                          </m:r>
                        </m:sub>
                      </m:sSub>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𝑤</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TL</m:t>
                                          </m:r>
                                        </m:num>
                                        <m:den>
                                          <m:r>
                                            <a:rPr lang="en-US" b="0" i="1" smtClean="0">
                                              <a:latin typeface="Cambria Math" panose="02040503050406030204" pitchFamily="18" charset="0"/>
                                            </a:rPr>
                                            <m:t>10</m:t>
                                          </m:r>
                                        </m:den>
                                      </m:f>
                                    </m:e>
                                  </m:d>
                                </m:sup>
                              </m:sSup>
                            </m:e>
                          </m:d>
                        </m:e>
                      </m:func>
                    </m:oMath>
                  </m:oMathPara>
                </a14:m>
                <a:endParaRPr lang="en-US" dirty="0"/>
              </a:p>
            </p:txBody>
          </p:sp>
        </mc:Choice>
        <mc:Fallback xmlns="">
          <p:sp>
            <p:nvSpPr>
              <p:cNvPr id="13" name="TextBox 12">
                <a:extLst>
                  <a:ext uri="{FF2B5EF4-FFF2-40B4-BE49-F238E27FC236}">
                    <a16:creationId xmlns:a16="http://schemas.microsoft.com/office/drawing/2014/main" id="{F43EF5BA-BC01-6A29-C185-0F13F742ECEA}"/>
                  </a:ext>
                </a:extLst>
              </p:cNvPr>
              <p:cNvSpPr txBox="1">
                <a:spLocks noRot="1" noChangeAspect="1" noMove="1" noResize="1" noEditPoints="1" noAdjustHandles="1" noChangeArrowheads="1" noChangeShapeType="1" noTextEdit="1"/>
              </p:cNvSpPr>
              <p:nvPr/>
            </p:nvSpPr>
            <p:spPr>
              <a:xfrm>
                <a:off x="557505" y="2906689"/>
                <a:ext cx="6097554" cy="7087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6176E2F-CADA-0861-267C-F6BE54A1AA47}"/>
                  </a:ext>
                </a:extLst>
              </p14:cNvPr>
              <p14:cNvContentPartPr/>
              <p14:nvPr/>
            </p14:nvContentPartPr>
            <p14:xfrm>
              <a:off x="444960" y="1539360"/>
              <a:ext cx="11291760" cy="4011840"/>
            </p14:xfrm>
          </p:contentPart>
        </mc:Choice>
        <mc:Fallback>
          <p:pic>
            <p:nvPicPr>
              <p:cNvPr id="2" name="Ink 1">
                <a:extLst>
                  <a:ext uri="{FF2B5EF4-FFF2-40B4-BE49-F238E27FC236}">
                    <a16:creationId xmlns:a16="http://schemas.microsoft.com/office/drawing/2014/main" id="{B6176E2F-CADA-0861-267C-F6BE54A1AA47}"/>
                  </a:ext>
                </a:extLst>
              </p:cNvPr>
              <p:cNvPicPr/>
              <p:nvPr/>
            </p:nvPicPr>
            <p:blipFill>
              <a:blip r:embed="rId5"/>
              <a:stretch>
                <a:fillRect/>
              </a:stretch>
            </p:blipFill>
            <p:spPr>
              <a:xfrm>
                <a:off x="435600" y="1530000"/>
                <a:ext cx="11310480" cy="4030560"/>
              </a:xfrm>
              <a:prstGeom prst="rect">
                <a:avLst/>
              </a:prstGeom>
            </p:spPr>
          </p:pic>
        </mc:Fallback>
      </mc:AlternateContent>
    </p:spTree>
    <p:extLst>
      <p:ext uri="{BB962C8B-B14F-4D97-AF65-F5344CB8AC3E}">
        <p14:creationId xmlns:p14="http://schemas.microsoft.com/office/powerpoint/2010/main" val="3477122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97547-356A-B634-1FD6-FB0D154E771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9EE37D-5A41-EF61-3BBB-615ADB61745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A66682D-BED6-6925-4974-2C62C75C4311}"/>
              </a:ext>
            </a:extLst>
          </p:cNvPr>
          <p:cNvSpPr>
            <a:spLocks noGrp="1"/>
          </p:cNvSpPr>
          <p:nvPr>
            <p:ph type="sldNum" sz="quarter" idx="12"/>
          </p:nvPr>
        </p:nvSpPr>
        <p:spPr/>
        <p:txBody>
          <a:bodyPr/>
          <a:lstStyle/>
          <a:p>
            <a:fld id="{B62F1270-CA5A-4BF1-AAF5-16F08E48CB78}" type="slidenum">
              <a:rPr lang="en-US" smtClean="0"/>
              <a:t>28</a:t>
            </a:fld>
            <a:endParaRPr lang="en-US"/>
          </a:p>
        </p:txBody>
      </p:sp>
      <p:pic>
        <p:nvPicPr>
          <p:cNvPr id="3" name="Picture 2">
            <a:extLst>
              <a:ext uri="{FF2B5EF4-FFF2-40B4-BE49-F238E27FC236}">
                <a16:creationId xmlns:a16="http://schemas.microsoft.com/office/drawing/2014/main" id="{891F6344-F68D-B931-7B45-79B616AB98E3}"/>
              </a:ext>
            </a:extLst>
          </p:cNvPr>
          <p:cNvPicPr>
            <a:picLocks noChangeAspect="1"/>
          </p:cNvPicPr>
          <p:nvPr/>
        </p:nvPicPr>
        <p:blipFill>
          <a:blip r:embed="rId2"/>
          <a:stretch>
            <a:fillRect/>
          </a:stretch>
        </p:blipFill>
        <p:spPr>
          <a:xfrm>
            <a:off x="1" y="136525"/>
            <a:ext cx="5299788" cy="3446343"/>
          </a:xfrm>
          <a:prstGeom prst="rect">
            <a:avLst/>
          </a:prstGeom>
        </p:spPr>
      </p:pic>
      <p:pic>
        <p:nvPicPr>
          <p:cNvPr id="7" name="Picture 6">
            <a:extLst>
              <a:ext uri="{FF2B5EF4-FFF2-40B4-BE49-F238E27FC236}">
                <a16:creationId xmlns:a16="http://schemas.microsoft.com/office/drawing/2014/main" id="{ED2673F9-4775-4349-9844-BD1E6E10D1B3}"/>
              </a:ext>
            </a:extLst>
          </p:cNvPr>
          <p:cNvPicPr>
            <a:picLocks noChangeAspect="1"/>
          </p:cNvPicPr>
          <p:nvPr/>
        </p:nvPicPr>
        <p:blipFill>
          <a:blip r:embed="rId3"/>
          <a:stretch>
            <a:fillRect/>
          </a:stretch>
        </p:blipFill>
        <p:spPr>
          <a:xfrm>
            <a:off x="0" y="3582868"/>
            <a:ext cx="8890908" cy="240738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D03031-533F-E43C-6E94-D6FECF289F0B}"/>
                  </a:ext>
                </a:extLst>
              </p:cNvPr>
              <p:cNvSpPr txBox="1"/>
              <p:nvPr/>
            </p:nvSpPr>
            <p:spPr>
              <a:xfrm>
                <a:off x="5561823" y="519711"/>
                <a:ext cx="3048777" cy="646331"/>
              </a:xfrm>
              <a:prstGeom prst="rect">
                <a:avLst/>
              </a:prstGeom>
              <a:noFill/>
            </p:spPr>
            <p:txBody>
              <a:bodyPr wrap="square">
                <a:spAutoFit/>
              </a:bodyPr>
              <a:lstStyle/>
              <a:p>
                <a:pPr marL="0" indent="0">
                  <a:buNone/>
                </a:pPr>
                <a:r>
                  <a:rPr lang="en-US" dirty="0"/>
                  <a:t>Use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=0.99</m:t>
                    </m:r>
                  </m:oMath>
                </a14:m>
                <a:r>
                  <a:rPr lang="en-US" dirty="0"/>
                  <a:t> when reported values are greater than 1.</a:t>
                </a:r>
              </a:p>
            </p:txBody>
          </p:sp>
        </mc:Choice>
        <mc:Fallback xmlns="">
          <p:sp>
            <p:nvSpPr>
              <p:cNvPr id="9" name="TextBox 8">
                <a:extLst>
                  <a:ext uri="{FF2B5EF4-FFF2-40B4-BE49-F238E27FC236}">
                    <a16:creationId xmlns:a16="http://schemas.microsoft.com/office/drawing/2014/main" id="{0AD03031-533F-E43C-6E94-D6FECF289F0B}"/>
                  </a:ext>
                </a:extLst>
              </p:cNvPr>
              <p:cNvSpPr txBox="1">
                <a:spLocks noRot="1" noChangeAspect="1" noMove="1" noResize="1" noEditPoints="1" noAdjustHandles="1" noChangeArrowheads="1" noChangeShapeType="1" noTextEdit="1"/>
              </p:cNvSpPr>
              <p:nvPr/>
            </p:nvSpPr>
            <p:spPr>
              <a:xfrm>
                <a:off x="5561823" y="519711"/>
                <a:ext cx="3048777" cy="646331"/>
              </a:xfrm>
              <a:prstGeom prst="rect">
                <a:avLst/>
              </a:prstGeom>
              <a:blipFill>
                <a:blip r:embed="rId4"/>
                <a:stretch>
                  <a:fillRect l="-1597" t="-4717" b="-1415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C4BA53C-BE91-419D-0192-42D989879A2C}"/>
                  </a:ext>
                </a:extLst>
              </p14:cNvPr>
              <p14:cNvContentPartPr/>
              <p14:nvPr/>
            </p14:nvContentPartPr>
            <p14:xfrm>
              <a:off x="2870280" y="106200"/>
              <a:ext cx="4181040" cy="3591000"/>
            </p14:xfrm>
          </p:contentPart>
        </mc:Choice>
        <mc:Fallback>
          <p:pic>
            <p:nvPicPr>
              <p:cNvPr id="2" name="Ink 1">
                <a:extLst>
                  <a:ext uri="{FF2B5EF4-FFF2-40B4-BE49-F238E27FC236}">
                    <a16:creationId xmlns:a16="http://schemas.microsoft.com/office/drawing/2014/main" id="{FC4BA53C-BE91-419D-0192-42D989879A2C}"/>
                  </a:ext>
                </a:extLst>
              </p:cNvPr>
              <p:cNvPicPr/>
              <p:nvPr/>
            </p:nvPicPr>
            <p:blipFill>
              <a:blip r:embed="rId6"/>
              <a:stretch>
                <a:fillRect/>
              </a:stretch>
            </p:blipFill>
            <p:spPr>
              <a:xfrm>
                <a:off x="2860920" y="96840"/>
                <a:ext cx="4199760" cy="3609720"/>
              </a:xfrm>
              <a:prstGeom prst="rect">
                <a:avLst/>
              </a:prstGeom>
            </p:spPr>
          </p:pic>
        </mc:Fallback>
      </mc:AlternateContent>
    </p:spTree>
    <p:extLst>
      <p:ext uri="{BB962C8B-B14F-4D97-AF65-F5344CB8AC3E}">
        <p14:creationId xmlns:p14="http://schemas.microsoft.com/office/powerpoint/2010/main" val="4200582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EECA-53EA-882C-586B-F5AD1F1D04EC}"/>
              </a:ext>
            </a:extLst>
          </p:cNvPr>
          <p:cNvSpPr>
            <a:spLocks noGrp="1"/>
          </p:cNvSpPr>
          <p:nvPr>
            <p:ph type="title"/>
          </p:nvPr>
        </p:nvSpPr>
        <p:spPr/>
        <p:txBody>
          <a:bodyPr/>
          <a:lstStyle/>
          <a:p>
            <a:r>
              <a:rPr lang="en-US" dirty="0"/>
              <a:t>Leaks and ventilation holes reduce IL at low frequencies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6AC2B-8385-FFB2-F44D-ED8793A1B267}"/>
                  </a:ext>
                </a:extLst>
              </p:cNvPr>
              <p:cNvSpPr>
                <a:spLocks noGrp="1"/>
              </p:cNvSpPr>
              <p:nvPr>
                <p:ph idx="1"/>
              </p:nvPr>
            </p:nvSpPr>
            <p:spPr/>
            <p:txBody>
              <a:bodyPr/>
              <a:lstStyle/>
              <a:p>
                <a:r>
                  <a:rPr lang="en-US" dirty="0"/>
                  <a:t>Insertion loss of a leaky small enclosure is</a:t>
                </a:r>
              </a:p>
              <a:p>
                <a:pPr marL="0" indent="0">
                  <a:buNone/>
                </a:pPr>
                <a14:m>
                  <m:oMath xmlns:m="http://schemas.openxmlformats.org/officeDocument/2006/math">
                    <m:r>
                      <m:rPr>
                        <m:sty m:val="p"/>
                      </m:rPr>
                      <a:rPr lang="en-US" b="0" i="0" smtClean="0">
                        <a:latin typeface="Cambria Math" panose="02040503050406030204" pitchFamily="18" charset="0"/>
                      </a:rPr>
                      <m:t>I</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m:t>
                        </m:r>
                      </m:e>
                      <m:sub>
                        <m:r>
                          <m:rPr>
                            <m:sty m:val="p"/>
                          </m:rPr>
                          <a:rPr lang="en-US" b="0" i="0" smtClean="0">
                            <a:latin typeface="Cambria Math" panose="02040503050406030204" pitchFamily="18" charset="0"/>
                          </a:rPr>
                          <m:t>leaky</m:t>
                        </m:r>
                      </m:sub>
                    </m:sSub>
                    <m:r>
                      <a:rPr lang="en-US" b="0" i="1" smtClean="0">
                        <a:latin typeface="Cambria Math" panose="02040503050406030204" pitchFamily="18" charset="0"/>
                      </a:rPr>
                      <m:t>=20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𝑎</m:t>
                                </m:r>
                              </m:sub>
                            </m:sSub>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e>
                            </m:nary>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e>
                            </m:nary>
                          </m:den>
                        </m:f>
                      </m:e>
                    </m:func>
                  </m:oMath>
                </a14:m>
                <a:r>
                  <a:rPr lang="en-US" dirty="0"/>
                  <a:t> </a:t>
                </a:r>
              </a:p>
              <a:p>
                <a:r>
                  <a:rPr lang="en-US" dirty="0"/>
                  <a:t>Compliance of the leak is</a:t>
                </a:r>
                <a:endParaRPr lang="en-US" b="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𝜋</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𝑙</m:t>
                                    </m:r>
                                  </m:sub>
                                  <m:sup>
                                    <m:r>
                                      <a:rPr lang="en-US" b="0" i="1" smtClean="0">
                                        <a:latin typeface="Cambria Math" panose="02040503050406030204" pitchFamily="18" charset="0"/>
                                      </a:rPr>
                                      <m:t>2</m:t>
                                    </m:r>
                                  </m:sup>
                                </m:sSubSup>
                              </m:e>
                            </m:d>
                          </m:e>
                          <m:sup>
                            <m:r>
                              <a:rPr lang="en-US" b="0" i="1" smtClean="0">
                                <a:latin typeface="Cambria Math" panose="02040503050406030204" pitchFamily="18" charset="0"/>
                              </a:rPr>
                              <m:t>2</m:t>
                            </m:r>
                          </m:sup>
                        </m:sSup>
                      </m:num>
                      <m:den>
                        <m:r>
                          <a:rPr lang="en-US" b="0" i="1" smtClean="0">
                            <a:latin typeface="Cambria Math" panose="02040503050406030204" pitchFamily="18" charset="0"/>
                          </a:rPr>
                          <m:t>−</m:t>
                        </m:r>
                        <m:r>
                          <a:rPr lang="en-US" b="0" i="1" smtClean="0">
                            <a:latin typeface="Cambria Math" panose="02040503050406030204" pitchFamily="18" charset="0"/>
                          </a:rPr>
                          <m:t>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+1.2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sub>
                            </m:sSub>
                          </m:e>
                        </m:d>
                        <m:r>
                          <a:rPr lang="en-US" b="0" i="1" smtClean="0">
                            <a:latin typeface="Cambria Math" panose="02040503050406030204" pitchFamily="18" charset="0"/>
                          </a:rPr>
                          <m:t>𝜋</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𝑙</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m:t>
                            </m:r>
                          </m:sub>
                        </m:sSub>
                      </m:den>
                    </m:f>
                  </m:oMath>
                </a14:m>
                <a:r>
                  <a:rPr lang="en-US" dirty="0"/>
                  <a:t> </a:t>
                </a:r>
              </a:p>
            </p:txBody>
          </p:sp>
        </mc:Choice>
        <mc:Fallback xmlns="">
          <p:sp>
            <p:nvSpPr>
              <p:cNvPr id="3" name="Content Placeholder 2">
                <a:extLst>
                  <a:ext uri="{FF2B5EF4-FFF2-40B4-BE49-F238E27FC236}">
                    <a16:creationId xmlns:a16="http://schemas.microsoft.com/office/drawing/2014/main" id="{82D6AC2B-8385-FFB2-F44D-ED8793A1B267}"/>
                  </a:ext>
                </a:extLst>
              </p:cNvPr>
              <p:cNvSpPr>
                <a:spLocks noGrp="1" noRot="1" noChangeAspect="1" noMove="1" noResize="1" noEditPoints="1" noAdjustHandles="1" noChangeArrowheads="1" noChangeShapeType="1" noTextEdit="1"/>
              </p:cNvSpPr>
              <p:nvPr>
                <p:ph idx="1"/>
              </p:nvPr>
            </p:nvSpPr>
            <p:spPr>
              <a:blipFill>
                <a:blip r:embed="rId2"/>
                <a:stretch>
                  <a:fillRect l="-1043"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6393ECE-90FC-FD32-939D-F7FC3D3D209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4B428F1E-1F36-33AA-9866-70FC36FC7037}"/>
              </a:ext>
            </a:extLst>
          </p:cNvPr>
          <p:cNvSpPr>
            <a:spLocks noGrp="1"/>
          </p:cNvSpPr>
          <p:nvPr>
            <p:ph type="sldNum" sz="quarter" idx="12"/>
          </p:nvPr>
        </p:nvSpPr>
        <p:spPr/>
        <p:txBody>
          <a:bodyPr/>
          <a:lstStyle/>
          <a:p>
            <a:fld id="{B62F1270-CA5A-4BF1-AAF5-16F08E48CB78}" type="slidenum">
              <a:rPr lang="en-US" smtClean="0"/>
              <a:t>29</a:t>
            </a:fld>
            <a:endParaRPr lang="en-US" dirty="0"/>
          </a:p>
        </p:txBody>
      </p:sp>
      <p:sp>
        <p:nvSpPr>
          <p:cNvPr id="6" name="Rectangle: Rounded Corners 5">
            <a:extLst>
              <a:ext uri="{FF2B5EF4-FFF2-40B4-BE49-F238E27FC236}">
                <a16:creationId xmlns:a16="http://schemas.microsoft.com/office/drawing/2014/main" id="{1903A1F8-31B3-1571-D5A4-002C81A13B87}"/>
              </a:ext>
            </a:extLst>
          </p:cNvPr>
          <p:cNvSpPr/>
          <p:nvPr/>
        </p:nvSpPr>
        <p:spPr>
          <a:xfrm>
            <a:off x="7947686" y="1798486"/>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690307-647A-1156-E389-FEF7722ECD16}"/>
              </a:ext>
            </a:extLst>
          </p:cNvPr>
          <p:cNvSpPr/>
          <p:nvPr/>
        </p:nvSpPr>
        <p:spPr>
          <a:xfrm>
            <a:off x="9826181" y="2037024"/>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2932BF-B92A-DB9C-0DDE-7740F14A9318}"/>
              </a:ext>
            </a:extLst>
          </p:cNvPr>
          <p:cNvSpPr/>
          <p:nvPr/>
        </p:nvSpPr>
        <p:spPr>
          <a:xfrm>
            <a:off x="7738964" y="2037024"/>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D05188-07C0-725E-9BF4-A14DA74CBC3C}"/>
              </a:ext>
            </a:extLst>
          </p:cNvPr>
          <p:cNvSpPr/>
          <p:nvPr/>
        </p:nvSpPr>
        <p:spPr>
          <a:xfrm>
            <a:off x="8355189" y="2762581"/>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1C72A1-0BD0-EC05-FFE2-4BFB943EDF0C}"/>
              </a:ext>
            </a:extLst>
          </p:cNvPr>
          <p:cNvSpPr/>
          <p:nvPr/>
        </p:nvSpPr>
        <p:spPr>
          <a:xfrm>
            <a:off x="9392172" y="2762581"/>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6C325C1-61BF-4C16-48AD-9BB97CA00972}"/>
              </a:ext>
            </a:extLst>
          </p:cNvPr>
          <p:cNvCxnSpPr>
            <a:cxnSpLocks/>
          </p:cNvCxnSpPr>
          <p:nvPr/>
        </p:nvCxnSpPr>
        <p:spPr>
          <a:xfrm>
            <a:off x="6417059" y="2842088"/>
            <a:ext cx="462169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69CF0E9-8702-1EDF-4F1B-4128A288FAF9}"/>
              </a:ext>
            </a:extLst>
          </p:cNvPr>
          <p:cNvSpPr/>
          <p:nvPr/>
        </p:nvSpPr>
        <p:spPr>
          <a:xfrm>
            <a:off x="7429194" y="1420793"/>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A6B4E7-1462-0514-96A2-FA41DA389DF4}"/>
              </a:ext>
            </a:extLst>
          </p:cNvPr>
          <p:cNvSpPr/>
          <p:nvPr/>
        </p:nvSpPr>
        <p:spPr>
          <a:xfrm>
            <a:off x="10162457" y="1420793"/>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DEF342-9BC0-4C87-C0C6-34371409F135}"/>
              </a:ext>
            </a:extLst>
          </p:cNvPr>
          <p:cNvSpPr/>
          <p:nvPr/>
        </p:nvSpPr>
        <p:spPr>
          <a:xfrm>
            <a:off x="7429194" y="1321424"/>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B1B89B-5697-09DB-D1D2-8697360082BB}"/>
              </a:ext>
            </a:extLst>
          </p:cNvPr>
          <p:cNvSpPr/>
          <p:nvPr/>
        </p:nvSpPr>
        <p:spPr>
          <a:xfrm>
            <a:off x="10162457" y="1661767"/>
            <a:ext cx="79513" cy="99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2287A1-966C-3566-32AC-DA4458D426C1}"/>
                  </a:ext>
                </a:extLst>
              </p:cNvPr>
              <p:cNvSpPr txBox="1"/>
              <p:nvPr/>
            </p:nvSpPr>
            <p:spPr>
              <a:xfrm>
                <a:off x="618488" y="4198397"/>
                <a:ext cx="6488589" cy="923330"/>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sub>
                    </m:sSub>
                    <m:r>
                      <a:rPr lang="en-US" b="0" i="0" smtClean="0">
                        <a:latin typeface="Cambria Math" panose="02040503050406030204" pitchFamily="18" charset="0"/>
                      </a:rPr>
                      <m:t>=</m:t>
                    </m:r>
                  </m:oMath>
                </a14:m>
                <a:r>
                  <a:rPr lang="en-US" dirty="0">
                    <a:latin typeface="Atkinson Hyperlegible" pitchFamily="50" charset="0"/>
                  </a:rPr>
                  <a:t> radius of circular leak</a:t>
                </a:r>
              </a:p>
              <a:p>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latin typeface="Atkinson Hyperlegible" pitchFamily="50" charset="0"/>
                  </a:rPr>
                  <a:t> wall thickness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m:t>
                        </m:r>
                      </m:sub>
                    </m:sSub>
                  </m:oMath>
                </a14:m>
                <a:r>
                  <a:rPr lang="en-US" dirty="0">
                    <a:latin typeface="Atkinson Hyperlegible" pitchFamily="50" charset="0"/>
                  </a:rPr>
                  <a:t> is resistance of hole</a:t>
                </a:r>
              </a:p>
            </p:txBody>
          </p:sp>
        </mc:Choice>
        <mc:Fallback xmlns="">
          <p:sp>
            <p:nvSpPr>
              <p:cNvPr id="16" name="TextBox 15">
                <a:extLst>
                  <a:ext uri="{FF2B5EF4-FFF2-40B4-BE49-F238E27FC236}">
                    <a16:creationId xmlns:a16="http://schemas.microsoft.com/office/drawing/2014/main" id="{E92287A1-966C-3566-32AC-DA4458D426C1}"/>
                  </a:ext>
                </a:extLst>
              </p:cNvPr>
              <p:cNvSpPr txBox="1">
                <a:spLocks noRot="1" noChangeAspect="1" noMove="1" noResize="1" noEditPoints="1" noAdjustHandles="1" noChangeArrowheads="1" noChangeShapeType="1" noTextEdit="1"/>
              </p:cNvSpPr>
              <p:nvPr/>
            </p:nvSpPr>
            <p:spPr>
              <a:xfrm>
                <a:off x="618488" y="4198397"/>
                <a:ext cx="6488589" cy="923330"/>
              </a:xfrm>
              <a:prstGeom prst="rect">
                <a:avLst/>
              </a:prstGeom>
              <a:blipFill>
                <a:blip r:embed="rId3"/>
                <a:stretch>
                  <a:fillRect t="-2649" b="-11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8C488EF-A409-4D52-0A7D-F19BD923D02B}"/>
                  </a:ext>
                </a:extLst>
              </p:cNvPr>
              <p:cNvSpPr txBox="1"/>
              <p:nvPr/>
            </p:nvSpPr>
            <p:spPr>
              <a:xfrm>
                <a:off x="402763" y="5197057"/>
                <a:ext cx="3750899"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8</m:t>
                              </m:r>
                              <m:r>
                                <a:rPr lang="en-US" b="0" i="1" smtClean="0">
                                  <a:latin typeface="Cambria Math" panose="02040503050406030204" pitchFamily="18" charset="0"/>
                                </a:rPr>
                                <m:t>𝜈𝜔</m:t>
                              </m:r>
                            </m:e>
                          </m:rad>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sub>
                                  </m:sSub>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16</m:t>
                              </m:r>
                              <m:r>
                                <a:rPr lang="en-US" b="0" i="1" smtClean="0">
                                  <a:latin typeface="Cambria Math" panose="02040503050406030204" pitchFamily="18" charset="0"/>
                                </a:rPr>
                                <m:t>𝑐</m:t>
                              </m:r>
                            </m:den>
                          </m:f>
                        </m:e>
                      </m:d>
                    </m:oMath>
                  </m:oMathPara>
                </a14:m>
                <a:endParaRPr lang="en-US" b="0" dirty="0"/>
              </a:p>
            </p:txBody>
          </p:sp>
        </mc:Choice>
        <mc:Fallback xmlns="">
          <p:sp>
            <p:nvSpPr>
              <p:cNvPr id="17" name="TextBox 16">
                <a:extLst>
                  <a:ext uri="{FF2B5EF4-FFF2-40B4-BE49-F238E27FC236}">
                    <a16:creationId xmlns:a16="http://schemas.microsoft.com/office/drawing/2014/main" id="{B8C488EF-A409-4D52-0A7D-F19BD923D02B}"/>
                  </a:ext>
                </a:extLst>
              </p:cNvPr>
              <p:cNvSpPr txBox="1">
                <a:spLocks noRot="1" noChangeAspect="1" noMove="1" noResize="1" noEditPoints="1" noAdjustHandles="1" noChangeArrowheads="1" noChangeShapeType="1" noTextEdit="1"/>
              </p:cNvSpPr>
              <p:nvPr/>
            </p:nvSpPr>
            <p:spPr>
              <a:xfrm>
                <a:off x="402763" y="5197057"/>
                <a:ext cx="3750899" cy="62799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13850DD9-998F-E740-7A9E-1C67DEDD49C0}"/>
                  </a:ext>
                </a:extLst>
              </p14:cNvPr>
              <p14:cNvContentPartPr/>
              <p14:nvPr/>
            </p14:nvContentPartPr>
            <p14:xfrm>
              <a:off x="1067040" y="665640"/>
              <a:ext cx="9966960" cy="5707440"/>
            </p14:xfrm>
          </p:contentPart>
        </mc:Choice>
        <mc:Fallback>
          <p:pic>
            <p:nvPicPr>
              <p:cNvPr id="18" name="Ink 17">
                <a:extLst>
                  <a:ext uri="{FF2B5EF4-FFF2-40B4-BE49-F238E27FC236}">
                    <a16:creationId xmlns:a16="http://schemas.microsoft.com/office/drawing/2014/main" id="{13850DD9-998F-E740-7A9E-1C67DEDD49C0}"/>
                  </a:ext>
                </a:extLst>
              </p:cNvPr>
              <p:cNvPicPr/>
              <p:nvPr/>
            </p:nvPicPr>
            <p:blipFill>
              <a:blip r:embed="rId6"/>
              <a:stretch>
                <a:fillRect/>
              </a:stretch>
            </p:blipFill>
            <p:spPr>
              <a:xfrm>
                <a:off x="1057680" y="656280"/>
                <a:ext cx="9985680" cy="5726160"/>
              </a:xfrm>
              <a:prstGeom prst="rect">
                <a:avLst/>
              </a:prstGeom>
            </p:spPr>
          </p:pic>
        </mc:Fallback>
      </mc:AlternateContent>
    </p:spTree>
    <p:extLst>
      <p:ext uri="{BB962C8B-B14F-4D97-AF65-F5344CB8AC3E}">
        <p14:creationId xmlns:p14="http://schemas.microsoft.com/office/powerpoint/2010/main" val="190663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686F9-4399-0B00-7844-837876BFA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7133-BA77-D70A-BF30-A68777A09990}"/>
              </a:ext>
            </a:extLst>
          </p:cNvPr>
          <p:cNvSpPr>
            <a:spLocks noGrp="1"/>
          </p:cNvSpPr>
          <p:nvPr>
            <p:ph type="title"/>
          </p:nvPr>
        </p:nvSpPr>
        <p:spPr/>
        <p:txBody>
          <a:bodyPr/>
          <a:lstStyle/>
          <a:p>
            <a:r>
              <a:rPr lang="en-US" dirty="0"/>
              <a:t>Multi-layer panels</a:t>
            </a:r>
          </a:p>
        </p:txBody>
      </p:sp>
      <p:sp>
        <p:nvSpPr>
          <p:cNvPr id="3" name="Content Placeholder 2">
            <a:extLst>
              <a:ext uri="{FF2B5EF4-FFF2-40B4-BE49-F238E27FC236}">
                <a16:creationId xmlns:a16="http://schemas.microsoft.com/office/drawing/2014/main" id="{17FF7E3E-DEA0-3953-FFA4-719C1C6A67C4}"/>
              </a:ext>
            </a:extLst>
          </p:cNvPr>
          <p:cNvSpPr>
            <a:spLocks noGrp="1"/>
          </p:cNvSpPr>
          <p:nvPr>
            <p:ph idx="1"/>
          </p:nvPr>
        </p:nvSpPr>
        <p:spPr/>
        <p:txBody>
          <a:bodyPr/>
          <a:lstStyle/>
          <a:p>
            <a:r>
              <a:rPr lang="en-US" dirty="0"/>
              <a:t>Multiple panels separated by air can have a large effect on transmission loss.</a:t>
            </a:r>
          </a:p>
          <a:p>
            <a:r>
              <a:rPr lang="en-US" dirty="0"/>
              <a:t>XXX examples of wall constructions</a:t>
            </a:r>
          </a:p>
        </p:txBody>
      </p:sp>
      <p:sp>
        <p:nvSpPr>
          <p:cNvPr id="4" name="Footer Placeholder 3">
            <a:extLst>
              <a:ext uri="{FF2B5EF4-FFF2-40B4-BE49-F238E27FC236}">
                <a16:creationId xmlns:a16="http://schemas.microsoft.com/office/drawing/2014/main" id="{9228BAF0-1890-1192-70DA-18B1AEBAC70A}"/>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E274463-3275-4110-FF86-1F38A298018B}"/>
              </a:ext>
            </a:extLst>
          </p:cNvPr>
          <p:cNvSpPr>
            <a:spLocks noGrp="1"/>
          </p:cNvSpPr>
          <p:nvPr>
            <p:ph type="sldNum" sz="quarter" idx="12"/>
          </p:nvPr>
        </p:nvSpPr>
        <p:spPr/>
        <p:txBody>
          <a:bodyPr/>
          <a:lstStyle/>
          <a:p>
            <a:fld id="{B62F1270-CA5A-4BF1-AAF5-16F08E48CB78}" type="slidenum">
              <a:rPr lang="en-US" smtClean="0"/>
              <a:t>3</a:t>
            </a:fld>
            <a:endParaRPr lang="en-US"/>
          </a:p>
        </p:txBody>
      </p:sp>
      <p:pic>
        <p:nvPicPr>
          <p:cNvPr id="8" name="Picture 7">
            <a:extLst>
              <a:ext uri="{FF2B5EF4-FFF2-40B4-BE49-F238E27FC236}">
                <a16:creationId xmlns:a16="http://schemas.microsoft.com/office/drawing/2014/main" id="{4B5B360B-61C7-AB78-1D3E-5F5C8D369384}"/>
              </a:ext>
            </a:extLst>
          </p:cNvPr>
          <p:cNvPicPr>
            <a:picLocks noChangeAspect="1"/>
          </p:cNvPicPr>
          <p:nvPr/>
        </p:nvPicPr>
        <p:blipFill>
          <a:blip r:embed="rId2"/>
          <a:stretch>
            <a:fillRect/>
          </a:stretch>
        </p:blipFill>
        <p:spPr>
          <a:xfrm>
            <a:off x="7306896" y="3239022"/>
            <a:ext cx="4629796" cy="3162741"/>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29FF068-BE23-0978-F8C7-E3170BF1DD65}"/>
                  </a:ext>
                </a:extLst>
              </p14:cNvPr>
              <p14:cNvContentPartPr/>
              <p14:nvPr/>
            </p14:nvContentPartPr>
            <p14:xfrm>
              <a:off x="369000" y="2102040"/>
              <a:ext cx="4838400" cy="3840840"/>
            </p14:xfrm>
          </p:contentPart>
        </mc:Choice>
        <mc:Fallback>
          <p:pic>
            <p:nvPicPr>
              <p:cNvPr id="6" name="Ink 5">
                <a:extLst>
                  <a:ext uri="{FF2B5EF4-FFF2-40B4-BE49-F238E27FC236}">
                    <a16:creationId xmlns:a16="http://schemas.microsoft.com/office/drawing/2014/main" id="{D29FF068-BE23-0978-F8C7-E3170BF1DD65}"/>
                  </a:ext>
                </a:extLst>
              </p:cNvPr>
              <p:cNvPicPr/>
              <p:nvPr/>
            </p:nvPicPr>
            <p:blipFill>
              <a:blip r:embed="rId4"/>
              <a:stretch>
                <a:fillRect/>
              </a:stretch>
            </p:blipFill>
            <p:spPr>
              <a:xfrm>
                <a:off x="359640" y="2092680"/>
                <a:ext cx="4857120" cy="3859560"/>
              </a:xfrm>
              <a:prstGeom prst="rect">
                <a:avLst/>
              </a:prstGeom>
            </p:spPr>
          </p:pic>
        </mc:Fallback>
      </mc:AlternateContent>
    </p:spTree>
    <p:extLst>
      <p:ext uri="{BB962C8B-B14F-4D97-AF65-F5344CB8AC3E}">
        <p14:creationId xmlns:p14="http://schemas.microsoft.com/office/powerpoint/2010/main" val="2701959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0D4D9-A1BE-8CBF-0519-28E9CC2730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4C508-8FE9-EBC0-D6EE-036C11935E20}"/>
              </a:ext>
            </a:extLst>
          </p:cNvPr>
          <p:cNvSpPr>
            <a:spLocks noGrp="1"/>
          </p:cNvSpPr>
          <p:nvPr>
            <p:ph type="title"/>
          </p:nvPr>
        </p:nvSpPr>
        <p:spPr/>
        <p:txBody>
          <a:bodyPr/>
          <a:lstStyle/>
          <a:p>
            <a:r>
              <a:rPr lang="en-US" dirty="0"/>
              <a:t>Leaks and ventilation holes reduce IL at low frequencies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289E78-2399-90A1-22D7-CD64DD7BA374}"/>
                  </a:ext>
                </a:extLst>
              </p:cNvPr>
              <p:cNvSpPr>
                <a:spLocks noGrp="1"/>
              </p:cNvSpPr>
              <p:nvPr>
                <p:ph idx="1"/>
              </p:nvPr>
            </p:nvSpPr>
            <p:spPr>
              <a:xfrm>
                <a:off x="0" y="1100695"/>
                <a:ext cx="7590716" cy="5036494"/>
              </a:xfrm>
            </p:spPr>
            <p:txBody>
              <a:bodyPr/>
              <a:lstStyle/>
              <a:p>
                <a:r>
                  <a:rPr lang="en-US" dirty="0"/>
                  <a:t>For large enclosures, the degradation in IL due to leaks can be estimated by:</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IL</m:t>
                          </m:r>
                        </m:e>
                        <m:sub>
                          <m:r>
                            <a:rPr lang="en-US" b="0" i="1" smtClean="0">
                              <a:latin typeface="Cambria Math" panose="02040503050406030204" pitchFamily="18" charset="0"/>
                            </a:rPr>
                            <m:t>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IL</m:t>
                          </m:r>
                        </m:e>
                        <m:sub>
                          <m:r>
                            <m:rPr>
                              <m:sty m:val="p"/>
                            </m:rPr>
                            <a:rPr lang="en-US" b="0" i="0" smtClean="0">
                              <a:latin typeface="Cambria Math" panose="02040503050406030204" pitchFamily="18" charset="0"/>
                            </a:rPr>
                            <m:t>sealed</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IL</m:t>
                          </m:r>
                        </m:e>
                        <m:sub>
                          <m:r>
                            <m:rPr>
                              <m:sty m:val="p"/>
                            </m:rPr>
                            <a:rPr lang="en-US" b="0" i="0" smtClean="0">
                              <a:latin typeface="Cambria Math" panose="02040503050406030204" pitchFamily="18" charset="0"/>
                            </a:rPr>
                            <m:t>leaky</m:t>
                          </m:r>
                        </m:sub>
                      </m:sSub>
                      <m:r>
                        <a:rPr lang="en-US" b="0" i="1" smtClean="0">
                          <a:latin typeface="Cambria Math" panose="02040503050406030204" pitchFamily="18" charset="0"/>
                          <a:ea typeface="Cambria Math" panose="02040503050406030204" pitchFamily="18" charset="0"/>
                        </a:rPr>
                        <m:t>≈10</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r>
                                <a:rPr lang="en-US" b="0" i="1" smtClean="0">
                                  <a:latin typeface="Cambria Math" panose="02040503050406030204" pitchFamily="18" charset="0"/>
                                  <a:ea typeface="Cambria Math" panose="02040503050406030204" pitchFamily="18" charset="0"/>
                                </a:rPr>
                                <m:t>10</m:t>
                              </m:r>
                            </m:sub>
                          </m:sSub>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d>
                                    <m:dPr>
                                      <m:ctrlPr>
                                        <a:rPr lang="en-US" b="0" i="1" smtClean="0">
                                          <a:latin typeface="Cambria Math" panose="02040503050406030204" pitchFamily="18" charset="0"/>
                                          <a:ea typeface="Cambria Math" panose="02040503050406030204" pitchFamily="18" charset="0"/>
                                        </a:rPr>
                                      </m:ctrlPr>
                                    </m:dPr>
                                    <m:e>
                                      <m:f>
                                        <m:fPr>
                                          <m:type m:val="lin"/>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TL</m:t>
                                              </m:r>
                                            </m:e>
                                            <m:sub>
                                              <m:r>
                                                <m:rPr>
                                                  <m:sty m:val="p"/>
                                                </m:rPr>
                                                <a:rPr lang="en-US" b="0" i="0" smtClean="0">
                                                  <a:latin typeface="Cambria Math" panose="02040503050406030204" pitchFamily="18" charset="0"/>
                                                  <a:ea typeface="Cambria Math" panose="02040503050406030204" pitchFamily="18" charset="0"/>
                                                </a:rPr>
                                                <m:t>wall</m:t>
                                              </m:r>
                                            </m:sub>
                                          </m:sSub>
                                        </m:num>
                                        <m:den>
                                          <m:r>
                                            <a:rPr lang="en-US" b="0" i="1" smtClean="0">
                                              <a:latin typeface="Cambria Math" panose="02040503050406030204" pitchFamily="18" charset="0"/>
                                              <a:ea typeface="Cambria Math" panose="02040503050406030204" pitchFamily="18" charset="0"/>
                                            </a:rPr>
                                            <m:t>10</m:t>
                                          </m:r>
                                        </m:den>
                                      </m:f>
                                    </m:e>
                                  </m:d>
                                </m:sup>
                              </m:sSup>
                            </m:e>
                          </m:d>
                          <m:r>
                            <a:rPr lang="en-US" b="0" i="1" smtClean="0">
                              <a:latin typeface="Cambria Math" panose="02040503050406030204" pitchFamily="18" charset="0"/>
                              <a:ea typeface="Cambria Math" panose="02040503050406030204" pitchFamily="18" charset="0"/>
                            </a:rPr>
                            <m:t> </m:t>
                          </m:r>
                        </m:e>
                      </m:func>
                    </m:oMath>
                  </m:oMathPara>
                </a14:m>
                <a:endParaRPr lang="en-US" b="0" dirty="0">
                  <a:ea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𝛽</m:t>
                    </m:r>
                  </m:oMath>
                </a14:m>
                <a:r>
                  <a:rPr lang="en-US" dirty="0"/>
                  <a:t> is the fraction of area of the wall that is a hole</a:t>
                </a:r>
              </a:p>
            </p:txBody>
          </p:sp>
        </mc:Choice>
        <mc:Fallback xmlns="">
          <p:sp>
            <p:nvSpPr>
              <p:cNvPr id="3" name="Content Placeholder 2">
                <a:extLst>
                  <a:ext uri="{FF2B5EF4-FFF2-40B4-BE49-F238E27FC236}">
                    <a16:creationId xmlns:a16="http://schemas.microsoft.com/office/drawing/2014/main" id="{F4289E78-2399-90A1-22D7-CD64DD7BA374}"/>
                  </a:ext>
                </a:extLst>
              </p:cNvPr>
              <p:cNvSpPr>
                <a:spLocks noGrp="1" noRot="1" noChangeAspect="1" noMove="1" noResize="1" noEditPoints="1" noAdjustHandles="1" noChangeArrowheads="1" noChangeShapeType="1" noTextEdit="1"/>
              </p:cNvSpPr>
              <p:nvPr>
                <p:ph idx="1"/>
              </p:nvPr>
            </p:nvSpPr>
            <p:spPr>
              <a:xfrm>
                <a:off x="0" y="1100695"/>
                <a:ext cx="7590716" cy="5036494"/>
              </a:xfrm>
              <a:blipFill>
                <a:blip r:embed="rId2"/>
                <a:stretch>
                  <a:fillRect l="-1446"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FA2D839-ACB2-92B3-4CB9-D42426E0D18A}"/>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1C4B6CA-8E5C-A50D-D4E2-CEEFF90F87D5}"/>
              </a:ext>
            </a:extLst>
          </p:cNvPr>
          <p:cNvSpPr>
            <a:spLocks noGrp="1"/>
          </p:cNvSpPr>
          <p:nvPr>
            <p:ph type="sldNum" sz="quarter" idx="12"/>
          </p:nvPr>
        </p:nvSpPr>
        <p:spPr/>
        <p:txBody>
          <a:bodyPr/>
          <a:lstStyle/>
          <a:p>
            <a:fld id="{B62F1270-CA5A-4BF1-AAF5-16F08E48CB78}" type="slidenum">
              <a:rPr lang="en-US" smtClean="0"/>
              <a:t>30</a:t>
            </a:fld>
            <a:endParaRPr lang="en-US" dirty="0"/>
          </a:p>
        </p:txBody>
      </p:sp>
      <p:cxnSp>
        <p:nvCxnSpPr>
          <p:cNvPr id="21" name="Straight Connector 20">
            <a:extLst>
              <a:ext uri="{FF2B5EF4-FFF2-40B4-BE49-F238E27FC236}">
                <a16:creationId xmlns:a16="http://schemas.microsoft.com/office/drawing/2014/main" id="{12D20F1B-C774-2001-E808-32469DFDB64D}"/>
              </a:ext>
            </a:extLst>
          </p:cNvPr>
          <p:cNvCxnSpPr>
            <a:cxnSpLocks/>
          </p:cNvCxnSpPr>
          <p:nvPr/>
        </p:nvCxnSpPr>
        <p:spPr>
          <a:xfrm>
            <a:off x="7228823" y="2676964"/>
            <a:ext cx="4621696" cy="0"/>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30556565-273E-F815-EDC2-25200A8AEC5D}"/>
              </a:ext>
            </a:extLst>
          </p:cNvPr>
          <p:cNvSpPr/>
          <p:nvPr/>
        </p:nvSpPr>
        <p:spPr>
          <a:xfrm>
            <a:off x="8240958" y="1255669"/>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26B956-5160-4E05-6475-2D094FE63A03}"/>
              </a:ext>
            </a:extLst>
          </p:cNvPr>
          <p:cNvSpPr/>
          <p:nvPr/>
        </p:nvSpPr>
        <p:spPr>
          <a:xfrm>
            <a:off x="10974221" y="1255669"/>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081EB86-043A-E949-F271-AA50FAFA95B2}"/>
              </a:ext>
            </a:extLst>
          </p:cNvPr>
          <p:cNvSpPr/>
          <p:nvPr/>
        </p:nvSpPr>
        <p:spPr>
          <a:xfrm>
            <a:off x="8240958" y="1156300"/>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042C7E-C181-D4B4-68CE-72B863FFD485}"/>
              </a:ext>
            </a:extLst>
          </p:cNvPr>
          <p:cNvSpPr/>
          <p:nvPr/>
        </p:nvSpPr>
        <p:spPr>
          <a:xfrm>
            <a:off x="10974221" y="1496643"/>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543AF506-7B7C-7EDF-871D-228AE8D49672}"/>
              </a:ext>
            </a:extLst>
          </p:cNvPr>
          <p:cNvSpPr/>
          <p:nvPr/>
        </p:nvSpPr>
        <p:spPr>
          <a:xfrm>
            <a:off x="10974221" y="1639519"/>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37BB638D-7C02-4500-F381-F61A29CA2BE1}"/>
              </a:ext>
            </a:extLst>
          </p:cNvPr>
          <p:cNvSpPr/>
          <p:nvPr/>
        </p:nvSpPr>
        <p:spPr>
          <a:xfrm>
            <a:off x="10973784" y="1363694"/>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97C06CC3-1AF4-4FC9-2101-5F1C5FA6F1D2}"/>
              </a:ext>
            </a:extLst>
          </p:cNvPr>
          <p:cNvSpPr/>
          <p:nvPr/>
        </p:nvSpPr>
        <p:spPr>
          <a:xfrm>
            <a:off x="10973784" y="1762533"/>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ED4AD351-B503-4629-A99E-CB2BE2CA9FFB}"/>
              </a:ext>
            </a:extLst>
          </p:cNvPr>
          <p:cNvGrpSpPr/>
          <p:nvPr/>
        </p:nvGrpSpPr>
        <p:grpSpPr>
          <a:xfrm>
            <a:off x="9332606" y="2372775"/>
            <a:ext cx="669231" cy="304196"/>
            <a:chOff x="1543438" y="3108519"/>
            <a:chExt cx="2295939" cy="1043608"/>
          </a:xfrm>
        </p:grpSpPr>
        <p:sp>
          <p:nvSpPr>
            <p:cNvPr id="30" name="Rectangle: Rounded Corners 29">
              <a:extLst>
                <a:ext uri="{FF2B5EF4-FFF2-40B4-BE49-F238E27FC236}">
                  <a16:creationId xmlns:a16="http://schemas.microsoft.com/office/drawing/2014/main" id="{EDE35362-D5B4-7EDD-7EE6-06BE0BE10A08}"/>
                </a:ext>
              </a:extLst>
            </p:cNvPr>
            <p:cNvSpPr/>
            <p:nvPr/>
          </p:nvSpPr>
          <p:spPr>
            <a:xfrm>
              <a:off x="1752160" y="3108519"/>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1323DA-6B7C-23B9-80FC-CBEBBBFA482F}"/>
                </a:ext>
              </a:extLst>
            </p:cNvPr>
            <p:cNvSpPr/>
            <p:nvPr/>
          </p:nvSpPr>
          <p:spPr>
            <a:xfrm>
              <a:off x="3630655"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4C966-4EC3-F7D2-7903-B79C3E12F074}"/>
                </a:ext>
              </a:extLst>
            </p:cNvPr>
            <p:cNvSpPr/>
            <p:nvPr/>
          </p:nvSpPr>
          <p:spPr>
            <a:xfrm>
              <a:off x="1543438"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D74759-BC54-F98C-5098-AC961A328C53}"/>
                </a:ext>
              </a:extLst>
            </p:cNvPr>
            <p:cNvSpPr/>
            <p:nvPr/>
          </p:nvSpPr>
          <p:spPr>
            <a:xfrm>
              <a:off x="2159663"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8446AD-F5FB-9787-6DE1-CE436A8520A3}"/>
                </a:ext>
              </a:extLst>
            </p:cNvPr>
            <p:cNvSpPr/>
            <p:nvPr/>
          </p:nvSpPr>
          <p:spPr>
            <a:xfrm>
              <a:off x="3196646"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29ADCF2A-F328-F014-0C39-5D5D67E9EF3F}"/>
                  </a:ext>
                </a:extLst>
              </p14:cNvPr>
              <p14:cNvContentPartPr/>
              <p14:nvPr/>
            </p14:nvContentPartPr>
            <p14:xfrm>
              <a:off x="288000" y="3854880"/>
              <a:ext cx="7414560" cy="1198440"/>
            </p14:xfrm>
          </p:contentPart>
        </mc:Choice>
        <mc:Fallback>
          <p:pic>
            <p:nvPicPr>
              <p:cNvPr id="6" name="Ink 5">
                <a:extLst>
                  <a:ext uri="{FF2B5EF4-FFF2-40B4-BE49-F238E27FC236}">
                    <a16:creationId xmlns:a16="http://schemas.microsoft.com/office/drawing/2014/main" id="{29ADCF2A-F328-F014-0C39-5D5D67E9EF3F}"/>
                  </a:ext>
                </a:extLst>
              </p:cNvPr>
              <p:cNvPicPr/>
              <p:nvPr/>
            </p:nvPicPr>
            <p:blipFill>
              <a:blip r:embed="rId4"/>
              <a:stretch>
                <a:fillRect/>
              </a:stretch>
            </p:blipFill>
            <p:spPr>
              <a:xfrm>
                <a:off x="278640" y="3845520"/>
                <a:ext cx="7433280" cy="1217160"/>
              </a:xfrm>
              <a:prstGeom prst="rect">
                <a:avLst/>
              </a:prstGeom>
            </p:spPr>
          </p:pic>
        </mc:Fallback>
      </mc:AlternateContent>
    </p:spTree>
    <p:extLst>
      <p:ext uri="{BB962C8B-B14F-4D97-AF65-F5344CB8AC3E}">
        <p14:creationId xmlns:p14="http://schemas.microsoft.com/office/powerpoint/2010/main" val="1888970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8467C-FD58-8842-1FFF-6FD482C76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99B06-750D-66B6-BF92-7BFE9E06A001}"/>
              </a:ext>
            </a:extLst>
          </p:cNvPr>
          <p:cNvSpPr>
            <a:spLocks noGrp="1"/>
          </p:cNvSpPr>
          <p:nvPr>
            <p:ph type="title"/>
          </p:nvPr>
        </p:nvSpPr>
        <p:spPr/>
        <p:txBody>
          <a:bodyPr/>
          <a:lstStyle/>
          <a:p>
            <a:r>
              <a:rPr lang="en-US" dirty="0"/>
              <a:t>Leaks and ventilation holes reduce IL at low frequencies</a:t>
            </a:r>
          </a:p>
        </p:txBody>
      </p:sp>
      <p:sp>
        <p:nvSpPr>
          <p:cNvPr id="3" name="Content Placeholder 2">
            <a:extLst>
              <a:ext uri="{FF2B5EF4-FFF2-40B4-BE49-F238E27FC236}">
                <a16:creationId xmlns:a16="http://schemas.microsoft.com/office/drawing/2014/main" id="{C751EBC0-A629-8A3A-38CF-1D3672AA3BF0}"/>
              </a:ext>
            </a:extLst>
          </p:cNvPr>
          <p:cNvSpPr>
            <a:spLocks noGrp="1"/>
          </p:cNvSpPr>
          <p:nvPr>
            <p:ph idx="1"/>
          </p:nvPr>
        </p:nvSpPr>
        <p:spPr>
          <a:xfrm>
            <a:off x="0" y="1100695"/>
            <a:ext cx="7590716" cy="5036494"/>
          </a:xfrm>
        </p:spPr>
        <p:txBody>
          <a:bodyPr/>
          <a:lstStyle/>
          <a:p>
            <a:r>
              <a:rPr lang="en-US" dirty="0"/>
              <a:t>Sealing leaks is crucial if high insertion losses are required.</a:t>
            </a:r>
          </a:p>
        </p:txBody>
      </p:sp>
      <p:sp>
        <p:nvSpPr>
          <p:cNvPr id="4" name="Footer Placeholder 3">
            <a:extLst>
              <a:ext uri="{FF2B5EF4-FFF2-40B4-BE49-F238E27FC236}">
                <a16:creationId xmlns:a16="http://schemas.microsoft.com/office/drawing/2014/main" id="{8DA419EC-AC30-9BBC-98BC-2C28F8A658DD}"/>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A1BE777-998B-68AD-4215-E6D84B202DCB}"/>
              </a:ext>
            </a:extLst>
          </p:cNvPr>
          <p:cNvSpPr>
            <a:spLocks noGrp="1"/>
          </p:cNvSpPr>
          <p:nvPr>
            <p:ph type="sldNum" sz="quarter" idx="12"/>
          </p:nvPr>
        </p:nvSpPr>
        <p:spPr/>
        <p:txBody>
          <a:bodyPr/>
          <a:lstStyle/>
          <a:p>
            <a:fld id="{B62F1270-CA5A-4BF1-AAF5-16F08E48CB78}" type="slidenum">
              <a:rPr lang="en-US" smtClean="0"/>
              <a:t>31</a:t>
            </a:fld>
            <a:endParaRPr lang="en-US" dirty="0"/>
          </a:p>
        </p:txBody>
      </p:sp>
      <p:cxnSp>
        <p:nvCxnSpPr>
          <p:cNvPr id="21" name="Straight Connector 20">
            <a:extLst>
              <a:ext uri="{FF2B5EF4-FFF2-40B4-BE49-F238E27FC236}">
                <a16:creationId xmlns:a16="http://schemas.microsoft.com/office/drawing/2014/main" id="{BA44FE14-5D23-0AF9-CACE-3FA472AF2898}"/>
              </a:ext>
            </a:extLst>
          </p:cNvPr>
          <p:cNvCxnSpPr>
            <a:cxnSpLocks/>
          </p:cNvCxnSpPr>
          <p:nvPr/>
        </p:nvCxnSpPr>
        <p:spPr>
          <a:xfrm>
            <a:off x="7228823" y="2676964"/>
            <a:ext cx="4621696" cy="0"/>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E65E958-A288-901D-6D89-8CE91B273063}"/>
              </a:ext>
            </a:extLst>
          </p:cNvPr>
          <p:cNvSpPr/>
          <p:nvPr/>
        </p:nvSpPr>
        <p:spPr>
          <a:xfrm>
            <a:off x="8240958" y="1255669"/>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7200AB-1B33-9545-5F35-D5DE94613704}"/>
              </a:ext>
            </a:extLst>
          </p:cNvPr>
          <p:cNvSpPr/>
          <p:nvPr/>
        </p:nvSpPr>
        <p:spPr>
          <a:xfrm>
            <a:off x="10974221" y="1255669"/>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CB5885-E04E-3BEF-E7E6-569B74837453}"/>
              </a:ext>
            </a:extLst>
          </p:cNvPr>
          <p:cNvSpPr/>
          <p:nvPr/>
        </p:nvSpPr>
        <p:spPr>
          <a:xfrm>
            <a:off x="8240958" y="1156300"/>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FB23295-A0E4-CF21-8347-72BE55E2A81A}"/>
              </a:ext>
            </a:extLst>
          </p:cNvPr>
          <p:cNvSpPr/>
          <p:nvPr/>
        </p:nvSpPr>
        <p:spPr>
          <a:xfrm>
            <a:off x="10974221" y="1496643"/>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C9410684-30CB-83E3-E50F-342138A3BC2D}"/>
              </a:ext>
            </a:extLst>
          </p:cNvPr>
          <p:cNvSpPr/>
          <p:nvPr/>
        </p:nvSpPr>
        <p:spPr>
          <a:xfrm>
            <a:off x="10974221" y="1639519"/>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0648ED37-6141-89FF-BD1D-05F788E2C07B}"/>
              </a:ext>
            </a:extLst>
          </p:cNvPr>
          <p:cNvSpPr/>
          <p:nvPr/>
        </p:nvSpPr>
        <p:spPr>
          <a:xfrm>
            <a:off x="10973784" y="1363694"/>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D3F6B3AD-2C64-4BA9-7E8B-9DD3B3910BC2}"/>
              </a:ext>
            </a:extLst>
          </p:cNvPr>
          <p:cNvSpPr/>
          <p:nvPr/>
        </p:nvSpPr>
        <p:spPr>
          <a:xfrm>
            <a:off x="10973784" y="1762533"/>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D435743A-F523-8C4F-2E31-C41F059CDD1B}"/>
              </a:ext>
            </a:extLst>
          </p:cNvPr>
          <p:cNvGrpSpPr/>
          <p:nvPr/>
        </p:nvGrpSpPr>
        <p:grpSpPr>
          <a:xfrm>
            <a:off x="9332606" y="2372775"/>
            <a:ext cx="669231" cy="304196"/>
            <a:chOff x="1543438" y="3108519"/>
            <a:chExt cx="2295939" cy="1043608"/>
          </a:xfrm>
        </p:grpSpPr>
        <p:sp>
          <p:nvSpPr>
            <p:cNvPr id="30" name="Rectangle: Rounded Corners 29">
              <a:extLst>
                <a:ext uri="{FF2B5EF4-FFF2-40B4-BE49-F238E27FC236}">
                  <a16:creationId xmlns:a16="http://schemas.microsoft.com/office/drawing/2014/main" id="{7146A76F-D54C-3334-835D-7D8842507495}"/>
                </a:ext>
              </a:extLst>
            </p:cNvPr>
            <p:cNvSpPr/>
            <p:nvPr/>
          </p:nvSpPr>
          <p:spPr>
            <a:xfrm>
              <a:off x="1752160" y="3108519"/>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04ED1EE-1F44-618E-E889-AD46317C4F9F}"/>
                </a:ext>
              </a:extLst>
            </p:cNvPr>
            <p:cNvSpPr/>
            <p:nvPr/>
          </p:nvSpPr>
          <p:spPr>
            <a:xfrm>
              <a:off x="3630655"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9F0D5-A043-3E04-0AF4-A8A4063EEE65}"/>
                </a:ext>
              </a:extLst>
            </p:cNvPr>
            <p:cNvSpPr/>
            <p:nvPr/>
          </p:nvSpPr>
          <p:spPr>
            <a:xfrm>
              <a:off x="1543438"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89CF3E5-06D8-93F5-20AD-48C392EF08F5}"/>
                </a:ext>
              </a:extLst>
            </p:cNvPr>
            <p:cNvSpPr/>
            <p:nvPr/>
          </p:nvSpPr>
          <p:spPr>
            <a:xfrm>
              <a:off x="2159663"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79E932E-0160-96C5-E5F8-9B587EF959A3}"/>
                </a:ext>
              </a:extLst>
            </p:cNvPr>
            <p:cNvSpPr/>
            <p:nvPr/>
          </p:nvSpPr>
          <p:spPr>
            <a:xfrm>
              <a:off x="3196646"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D3090EFA-0CF2-F96D-52F1-92F778903191}"/>
              </a:ext>
            </a:extLst>
          </p:cNvPr>
          <p:cNvPicPr>
            <a:picLocks noChangeAspect="1"/>
          </p:cNvPicPr>
          <p:nvPr/>
        </p:nvPicPr>
        <p:blipFill>
          <a:blip r:embed="rId2"/>
          <a:stretch>
            <a:fillRect/>
          </a:stretch>
        </p:blipFill>
        <p:spPr>
          <a:xfrm>
            <a:off x="805663" y="2063232"/>
            <a:ext cx="5334000" cy="40005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B6FF9E8-4CE0-A036-5E1B-CFC5FFC5385F}"/>
                  </a:ext>
                </a:extLst>
              </p14:cNvPr>
              <p14:cNvContentPartPr/>
              <p14:nvPr/>
            </p14:nvContentPartPr>
            <p14:xfrm>
              <a:off x="1227960" y="2030760"/>
              <a:ext cx="4456440" cy="4142520"/>
            </p14:xfrm>
          </p:contentPart>
        </mc:Choice>
        <mc:Fallback>
          <p:pic>
            <p:nvPicPr>
              <p:cNvPr id="6" name="Ink 5">
                <a:extLst>
                  <a:ext uri="{FF2B5EF4-FFF2-40B4-BE49-F238E27FC236}">
                    <a16:creationId xmlns:a16="http://schemas.microsoft.com/office/drawing/2014/main" id="{7B6FF9E8-4CE0-A036-5E1B-CFC5FFC5385F}"/>
                  </a:ext>
                </a:extLst>
              </p:cNvPr>
              <p:cNvPicPr/>
              <p:nvPr/>
            </p:nvPicPr>
            <p:blipFill>
              <a:blip r:embed="rId4"/>
              <a:stretch>
                <a:fillRect/>
              </a:stretch>
            </p:blipFill>
            <p:spPr>
              <a:xfrm>
                <a:off x="1218600" y="2021400"/>
                <a:ext cx="4475160" cy="4161240"/>
              </a:xfrm>
              <a:prstGeom prst="rect">
                <a:avLst/>
              </a:prstGeom>
            </p:spPr>
          </p:pic>
        </mc:Fallback>
      </mc:AlternateContent>
    </p:spTree>
    <p:extLst>
      <p:ext uri="{BB962C8B-B14F-4D97-AF65-F5344CB8AC3E}">
        <p14:creationId xmlns:p14="http://schemas.microsoft.com/office/powerpoint/2010/main" val="2589344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E94F9-4A13-F829-5F8B-9D103AB014D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D6B015-63B8-8BB4-FA8D-0B56BDFA8DF5}"/>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31539A1D-4F8C-55D0-94EA-B16F56F75C2F}"/>
              </a:ext>
            </a:extLst>
          </p:cNvPr>
          <p:cNvSpPr>
            <a:spLocks noGrp="1"/>
          </p:cNvSpPr>
          <p:nvPr>
            <p:ph type="sldNum" sz="quarter" idx="12"/>
          </p:nvPr>
        </p:nvSpPr>
        <p:spPr/>
        <p:txBody>
          <a:bodyPr/>
          <a:lstStyle/>
          <a:p>
            <a:fld id="{B62F1270-CA5A-4BF1-AAF5-16F08E48CB78}" type="slidenum">
              <a:rPr lang="en-US" smtClean="0"/>
              <a:t>32</a:t>
            </a:fld>
            <a:endParaRPr lang="en-US"/>
          </a:p>
        </p:txBody>
      </p:sp>
      <p:pic>
        <p:nvPicPr>
          <p:cNvPr id="3" name="Picture 2">
            <a:extLst>
              <a:ext uri="{FF2B5EF4-FFF2-40B4-BE49-F238E27FC236}">
                <a16:creationId xmlns:a16="http://schemas.microsoft.com/office/drawing/2014/main" id="{0BF15922-436F-FE78-76CF-9AA4A4C1CE52}"/>
              </a:ext>
            </a:extLst>
          </p:cNvPr>
          <p:cNvPicPr>
            <a:picLocks noChangeAspect="1"/>
          </p:cNvPicPr>
          <p:nvPr/>
        </p:nvPicPr>
        <p:blipFill>
          <a:blip r:embed="rId2"/>
          <a:stretch>
            <a:fillRect/>
          </a:stretch>
        </p:blipFill>
        <p:spPr>
          <a:xfrm>
            <a:off x="-14853" y="0"/>
            <a:ext cx="8106906" cy="3067478"/>
          </a:xfrm>
          <a:prstGeom prst="rect">
            <a:avLst/>
          </a:prstGeom>
        </p:spPr>
      </p:pic>
    </p:spTree>
    <p:extLst>
      <p:ext uri="{BB962C8B-B14F-4D97-AF65-F5344CB8AC3E}">
        <p14:creationId xmlns:p14="http://schemas.microsoft.com/office/powerpoint/2010/main" val="2661321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C5E95-620A-F2AA-7CE0-8C3809F24F1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CD21A-2531-4BCF-EBAD-CBBE4FF68FB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56374136-1E2E-76CA-7144-512DF6A5F0C7}"/>
              </a:ext>
            </a:extLst>
          </p:cNvPr>
          <p:cNvSpPr>
            <a:spLocks noGrp="1"/>
          </p:cNvSpPr>
          <p:nvPr>
            <p:ph type="sldNum" sz="quarter" idx="12"/>
          </p:nvPr>
        </p:nvSpPr>
        <p:spPr/>
        <p:txBody>
          <a:bodyPr/>
          <a:lstStyle/>
          <a:p>
            <a:fld id="{B62F1270-CA5A-4BF1-AAF5-16F08E48CB78}" type="slidenum">
              <a:rPr lang="en-US" smtClean="0"/>
              <a:t>33</a:t>
            </a:fld>
            <a:endParaRPr lang="en-US"/>
          </a:p>
        </p:txBody>
      </p:sp>
      <p:pic>
        <p:nvPicPr>
          <p:cNvPr id="3" name="Picture 2">
            <a:extLst>
              <a:ext uri="{FF2B5EF4-FFF2-40B4-BE49-F238E27FC236}">
                <a16:creationId xmlns:a16="http://schemas.microsoft.com/office/drawing/2014/main" id="{0C589738-6F10-4525-AD37-F0E81E59B0A3}"/>
              </a:ext>
            </a:extLst>
          </p:cNvPr>
          <p:cNvPicPr>
            <a:picLocks noChangeAspect="1"/>
          </p:cNvPicPr>
          <p:nvPr/>
        </p:nvPicPr>
        <p:blipFill>
          <a:blip r:embed="rId2"/>
          <a:stretch>
            <a:fillRect/>
          </a:stretch>
        </p:blipFill>
        <p:spPr>
          <a:xfrm>
            <a:off x="-14853" y="0"/>
            <a:ext cx="8106906" cy="3067478"/>
          </a:xfrm>
          <a:prstGeom prst="rect">
            <a:avLst/>
          </a:prstGeom>
        </p:spPr>
      </p:pic>
      <p:sp>
        <p:nvSpPr>
          <p:cNvPr id="6" name="Rectangle: Rounded Corners 5">
            <a:extLst>
              <a:ext uri="{FF2B5EF4-FFF2-40B4-BE49-F238E27FC236}">
                <a16:creationId xmlns:a16="http://schemas.microsoft.com/office/drawing/2014/main" id="{DD5E4117-0731-75F7-1C6E-26AA9DCE3FC6}"/>
              </a:ext>
            </a:extLst>
          </p:cNvPr>
          <p:cNvSpPr/>
          <p:nvPr/>
        </p:nvSpPr>
        <p:spPr>
          <a:xfrm>
            <a:off x="2358650" y="4267585"/>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AD3A1C-9F80-6B8A-010D-547C8546D8C0}"/>
              </a:ext>
            </a:extLst>
          </p:cNvPr>
          <p:cNvSpPr/>
          <p:nvPr/>
        </p:nvSpPr>
        <p:spPr>
          <a:xfrm>
            <a:off x="4237145" y="450612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23B1A3-6F40-1E74-B395-4A351343A47A}"/>
              </a:ext>
            </a:extLst>
          </p:cNvPr>
          <p:cNvSpPr/>
          <p:nvPr/>
        </p:nvSpPr>
        <p:spPr>
          <a:xfrm>
            <a:off x="2149928" y="450612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8AE4B9-26F7-BD62-BA90-B9F0ED49CD62}"/>
              </a:ext>
            </a:extLst>
          </p:cNvPr>
          <p:cNvSpPr/>
          <p:nvPr/>
        </p:nvSpPr>
        <p:spPr>
          <a:xfrm>
            <a:off x="2766153" y="523168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EB71AD-5337-A190-FC87-AC3BD5AC848B}"/>
              </a:ext>
            </a:extLst>
          </p:cNvPr>
          <p:cNvSpPr/>
          <p:nvPr/>
        </p:nvSpPr>
        <p:spPr>
          <a:xfrm>
            <a:off x="3803136" y="523168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64351F3-6808-2FE2-B3F1-9FADA0EF0B45}"/>
              </a:ext>
            </a:extLst>
          </p:cNvPr>
          <p:cNvCxnSpPr>
            <a:cxnSpLocks/>
          </p:cNvCxnSpPr>
          <p:nvPr/>
        </p:nvCxnSpPr>
        <p:spPr>
          <a:xfrm>
            <a:off x="828023" y="5311187"/>
            <a:ext cx="4621696"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F736005-CA81-1217-C412-7E7D5B0D9358}"/>
              </a:ext>
            </a:extLst>
          </p:cNvPr>
          <p:cNvSpPr/>
          <p:nvPr/>
        </p:nvSpPr>
        <p:spPr>
          <a:xfrm>
            <a:off x="1840158" y="388989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B5E494-3FDB-D5E3-100D-74F2C7BC7B2C}"/>
              </a:ext>
            </a:extLst>
          </p:cNvPr>
          <p:cNvSpPr/>
          <p:nvPr/>
        </p:nvSpPr>
        <p:spPr>
          <a:xfrm>
            <a:off x="4573421" y="388989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456F73-8909-BD3B-844B-339EE9AC2713}"/>
              </a:ext>
            </a:extLst>
          </p:cNvPr>
          <p:cNvSpPr/>
          <p:nvPr/>
        </p:nvSpPr>
        <p:spPr>
          <a:xfrm>
            <a:off x="1840158" y="3790523"/>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C85B01-98A4-0FD3-EE26-22D163F3210A}"/>
              </a:ext>
            </a:extLst>
          </p:cNvPr>
          <p:cNvSpPr/>
          <p:nvPr/>
        </p:nvSpPr>
        <p:spPr>
          <a:xfrm>
            <a:off x="4573421" y="4130866"/>
            <a:ext cx="79513" cy="99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1846EB7E-0BB4-0D35-51FA-36380397D459}"/>
              </a:ext>
            </a:extLst>
          </p:cNvPr>
          <p:cNvSpPr/>
          <p:nvPr/>
        </p:nvSpPr>
        <p:spPr>
          <a:xfrm>
            <a:off x="4573421" y="4034739"/>
            <a:ext cx="1253344" cy="29162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EB19F5C-BE2A-C78E-D78C-00C3E25786EF}"/>
              </a:ext>
            </a:extLst>
          </p:cNvPr>
          <p:cNvPicPr>
            <a:picLocks noChangeAspect="1"/>
          </p:cNvPicPr>
          <p:nvPr/>
        </p:nvPicPr>
        <p:blipFill>
          <a:blip r:embed="rId3"/>
          <a:stretch>
            <a:fillRect/>
          </a:stretch>
        </p:blipFill>
        <p:spPr>
          <a:xfrm>
            <a:off x="6591064" y="2993982"/>
            <a:ext cx="4462905" cy="3347179"/>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1D3C2BE2-8D11-E889-1711-29EEEF92866A}"/>
                  </a:ext>
                </a:extLst>
              </p14:cNvPr>
              <p14:cNvContentPartPr/>
              <p14:nvPr/>
            </p14:nvContentPartPr>
            <p14:xfrm>
              <a:off x="543240" y="384840"/>
              <a:ext cx="10980360" cy="4075560"/>
            </p14:xfrm>
          </p:contentPart>
        </mc:Choice>
        <mc:Fallback>
          <p:pic>
            <p:nvPicPr>
              <p:cNvPr id="11" name="Ink 10">
                <a:extLst>
                  <a:ext uri="{FF2B5EF4-FFF2-40B4-BE49-F238E27FC236}">
                    <a16:creationId xmlns:a16="http://schemas.microsoft.com/office/drawing/2014/main" id="{1D3C2BE2-8D11-E889-1711-29EEEF92866A}"/>
                  </a:ext>
                </a:extLst>
              </p:cNvPr>
              <p:cNvPicPr/>
              <p:nvPr/>
            </p:nvPicPr>
            <p:blipFill>
              <a:blip r:embed="rId5"/>
              <a:stretch>
                <a:fillRect/>
              </a:stretch>
            </p:blipFill>
            <p:spPr>
              <a:xfrm>
                <a:off x="533880" y="375480"/>
                <a:ext cx="10999080" cy="4094280"/>
              </a:xfrm>
              <a:prstGeom prst="rect">
                <a:avLst/>
              </a:prstGeom>
            </p:spPr>
          </p:pic>
        </mc:Fallback>
      </mc:AlternateContent>
    </p:spTree>
    <p:extLst>
      <p:ext uri="{BB962C8B-B14F-4D97-AF65-F5344CB8AC3E}">
        <p14:creationId xmlns:p14="http://schemas.microsoft.com/office/powerpoint/2010/main" val="204738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DAEC6-632B-7B95-6C5D-C21A035E3F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8E4AD-5C43-E0CF-80B8-FF224DFEB428}"/>
              </a:ext>
            </a:extLst>
          </p:cNvPr>
          <p:cNvSpPr>
            <a:spLocks noGrp="1"/>
          </p:cNvSpPr>
          <p:nvPr>
            <p:ph type="title"/>
          </p:nvPr>
        </p:nvSpPr>
        <p:spPr/>
        <p:txBody>
          <a:bodyPr/>
          <a:lstStyle/>
          <a:p>
            <a:r>
              <a:rPr lang="en-US" dirty="0"/>
              <a:t>Multi-layer panels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47231B-66E6-105C-FE62-0DFBBECA87FA}"/>
                  </a:ext>
                </a:extLst>
              </p:cNvPr>
              <p:cNvSpPr>
                <a:spLocks noGrp="1"/>
              </p:cNvSpPr>
              <p:nvPr>
                <p:ph idx="1"/>
              </p:nvPr>
            </p:nvSpPr>
            <p:spPr/>
            <p:txBody>
              <a:bodyPr/>
              <a:lstStyle/>
              <a:p>
                <a:pPr marL="457200" lvl="1" indent="0">
                  <a:buNone/>
                </a:pPr>
                <a14:m>
                  <m:oMath xmlns:m="http://schemas.openxmlformats.org/officeDocument/2006/math">
                    <m:f>
                      <m:fPr>
                        <m:ctrlPr>
                          <a:rPr lang="en-US" b="0" i="1" smtClean="0">
                            <a:latin typeface="Cambria Math" panose="02040503050406030204" pitchFamily="18" charset="0"/>
                          </a:rPr>
                        </m:ctrlPr>
                      </m:fPr>
                      <m:num>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e>
                        </m:acc>
                      </m:num>
                      <m:den>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acc>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𝑗</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𝑜</m:t>
                                    </m:r>
                                  </m:sub>
                                </m:sSub>
                                <m:r>
                                  <a:rPr lang="en-US" i="1">
                                    <a:latin typeface="Cambria Math" panose="02040503050406030204" pitchFamily="18" charset="0"/>
                                  </a:rPr>
                                  <m:t>𝑐</m:t>
                                </m:r>
                              </m:e>
                            </m:d>
                          </m:e>
                          <m:sup>
                            <m:r>
                              <a:rPr lang="en-US" i="1">
                                <a:latin typeface="Cambria Math" panose="02040503050406030204" pitchFamily="18" charset="0"/>
                              </a:rPr>
                              <m:t>2</m:t>
                            </m:r>
                          </m:sup>
                        </m:s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sec</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𝜙</m:t>
                            </m:r>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𝜙</m:t>
                                    </m:r>
                                  </m:e>
                                </m:func>
                              </m:e>
                            </m:d>
                          </m:e>
                        </m:func>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𝜙</m:t>
                                    </m:r>
                                  </m:e>
                                </m:func>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r>
                                      <a:rPr lang="en-US" b="0" i="1" smtClean="0">
                                        <a:latin typeface="Cambria Math" panose="02040503050406030204" pitchFamily="18" charset="0"/>
                                      </a:rPr>
                                      <m:t>𝑐</m:t>
                                    </m:r>
                                  </m:e>
                                </m:d>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sec</m:t>
                                </m:r>
                              </m:fName>
                              <m:e>
                                <m:r>
                                  <a:rPr lang="en-US" b="0" i="1" smtClean="0">
                                    <a:latin typeface="Cambria Math" panose="02040503050406030204" pitchFamily="18" charset="0"/>
                                  </a:rPr>
                                  <m:t>𝜙</m:t>
                                </m:r>
                              </m:e>
                            </m:func>
                          </m:e>
                        </m:func>
                      </m:den>
                    </m:f>
                  </m:oMath>
                </a14:m>
                <a:r>
                  <a:rPr lang="en-US" dirty="0"/>
                  <a:t> </a:t>
                </a:r>
              </a:p>
              <a:p>
                <a:pPr lvl="1"/>
                <a:endParaRPr lang="en-US" dirty="0"/>
              </a:p>
              <a:p>
                <a:pPr marL="457200" lvl="1" indent="0">
                  <a:buNone/>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r>
                      <a:rPr lang="en-US" b="0" i="1" smtClean="0">
                        <a:latin typeface="Cambria Math" panose="02040503050406030204" pitchFamily="18" charset="0"/>
                      </a:rPr>
                      <m:t>𝑐</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sec</m:t>
                        </m:r>
                      </m:fName>
                      <m:e>
                        <m:r>
                          <a:rPr lang="en-US" b="0" i="1" smtClean="0">
                            <a:latin typeface="Cambria Math" panose="02040503050406030204" pitchFamily="18" charset="0"/>
                          </a:rPr>
                          <m:t>𝜙</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𝑗</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cot</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𝜙</m:t>
                                        </m:r>
                                      </m:e>
                                    </m:func>
                                  </m:e>
                                </m:d>
                              </m:e>
                            </m:func>
                          </m:e>
                        </m:d>
                      </m:e>
                    </m:func>
                  </m:oMath>
                </a14:m>
                <a:r>
                  <a:rPr lang="en-US" dirty="0"/>
                  <a:t> </a:t>
                </a:r>
              </a:p>
              <a:p>
                <a:pPr marL="457200" lvl="1" indent="0">
                  <a:buNone/>
                </a:pPr>
                <a:endParaRPr lang="en-US" dirty="0"/>
              </a:p>
              <a:p>
                <a:pPr marL="457200" lvl="1"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sub>
                        </m:sSub>
                      </m:e>
                    </m:d>
                  </m:oMath>
                </a14:m>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F047231B-66E6-105C-FE62-0DFBBECA87F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18969D1-F3D1-93EF-456E-844F27233C6E}"/>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FCBFA9A2-B16B-EC10-D9D1-A9E92295999C}"/>
              </a:ext>
            </a:extLst>
          </p:cNvPr>
          <p:cNvSpPr>
            <a:spLocks noGrp="1"/>
          </p:cNvSpPr>
          <p:nvPr>
            <p:ph type="sldNum" sz="quarter" idx="12"/>
          </p:nvPr>
        </p:nvSpPr>
        <p:spPr/>
        <p:txBody>
          <a:bodyPr/>
          <a:lstStyle/>
          <a:p>
            <a:fld id="{B62F1270-CA5A-4BF1-AAF5-16F08E48CB78}" type="slidenum">
              <a:rPr lang="en-US" smtClean="0"/>
              <a:t>4</a:t>
            </a:fld>
            <a:endParaRPr lang="en-US" dirty="0"/>
          </a:p>
        </p:txBody>
      </p:sp>
      <p:cxnSp>
        <p:nvCxnSpPr>
          <p:cNvPr id="7" name="Straight Arrow Connector 6">
            <a:extLst>
              <a:ext uri="{FF2B5EF4-FFF2-40B4-BE49-F238E27FC236}">
                <a16:creationId xmlns:a16="http://schemas.microsoft.com/office/drawing/2014/main" id="{25521D9B-FFA2-1329-58C7-F4A4175770DF}"/>
              </a:ext>
            </a:extLst>
          </p:cNvPr>
          <p:cNvCxnSpPr/>
          <p:nvPr/>
        </p:nvCxnSpPr>
        <p:spPr>
          <a:xfrm flipV="1">
            <a:off x="7583328" y="1294848"/>
            <a:ext cx="0" cy="4581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729C25-125C-6272-8F99-827EA22B6A96}"/>
                  </a:ext>
                </a:extLst>
              </p:cNvPr>
              <p:cNvSpPr txBox="1"/>
              <p:nvPr/>
            </p:nvSpPr>
            <p:spPr>
              <a:xfrm>
                <a:off x="7445309" y="925516"/>
                <a:ext cx="4461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67729C25-125C-6272-8F99-827EA22B6A96}"/>
                  </a:ext>
                </a:extLst>
              </p:cNvPr>
              <p:cNvSpPr txBox="1">
                <a:spLocks noRot="1" noChangeAspect="1" noMove="1" noResize="1" noEditPoints="1" noAdjustHandles="1" noChangeArrowheads="1" noChangeShapeType="1" noTextEdit="1"/>
              </p:cNvSpPr>
              <p:nvPr/>
            </p:nvSpPr>
            <p:spPr>
              <a:xfrm>
                <a:off x="7445309" y="925516"/>
                <a:ext cx="446148" cy="369332"/>
              </a:xfrm>
              <a:prstGeom prst="rect">
                <a:avLst/>
              </a:prstGeom>
              <a:blipFill>
                <a:blip r:embed="rId3"/>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EEE14DBA-D0EF-25B0-5BBB-C3D884280709}"/>
              </a:ext>
            </a:extLst>
          </p:cNvPr>
          <p:cNvGrpSpPr/>
          <p:nvPr/>
        </p:nvGrpSpPr>
        <p:grpSpPr>
          <a:xfrm>
            <a:off x="7134942" y="1528418"/>
            <a:ext cx="896772" cy="1061900"/>
            <a:chOff x="4938623" y="1371600"/>
            <a:chExt cx="896772" cy="1061900"/>
          </a:xfrm>
        </p:grpSpPr>
        <p:sp>
          <p:nvSpPr>
            <p:cNvPr id="10" name="Arc 9">
              <a:extLst>
                <a:ext uri="{FF2B5EF4-FFF2-40B4-BE49-F238E27FC236}">
                  <a16:creationId xmlns:a16="http://schemas.microsoft.com/office/drawing/2014/main" id="{336A009E-9B79-7018-C2CE-9199FE164751}"/>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B66038C-F9EB-CE3C-3A04-C423A32A955E}"/>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6F85CA-3196-B573-06DD-AD8FC19D50F0}"/>
              </a:ext>
            </a:extLst>
          </p:cNvPr>
          <p:cNvGrpSpPr/>
          <p:nvPr/>
        </p:nvGrpSpPr>
        <p:grpSpPr>
          <a:xfrm>
            <a:off x="7134942" y="2484151"/>
            <a:ext cx="896772" cy="1061900"/>
            <a:chOff x="4938623" y="1371600"/>
            <a:chExt cx="896772" cy="1061900"/>
          </a:xfrm>
        </p:grpSpPr>
        <p:sp>
          <p:nvSpPr>
            <p:cNvPr id="13" name="Arc 12">
              <a:extLst>
                <a:ext uri="{FF2B5EF4-FFF2-40B4-BE49-F238E27FC236}">
                  <a16:creationId xmlns:a16="http://schemas.microsoft.com/office/drawing/2014/main" id="{AED20186-94BD-F16D-E829-71B6FBD5A1C3}"/>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4A4BB5A8-AEA1-BD0C-3569-F9598488B6DE}"/>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B82866B-2AAC-AB2F-CCEC-5BDE570942DE}"/>
              </a:ext>
            </a:extLst>
          </p:cNvPr>
          <p:cNvGrpSpPr/>
          <p:nvPr/>
        </p:nvGrpSpPr>
        <p:grpSpPr>
          <a:xfrm>
            <a:off x="7134942" y="3456599"/>
            <a:ext cx="896772" cy="1061900"/>
            <a:chOff x="4938623" y="1371600"/>
            <a:chExt cx="896772" cy="1061900"/>
          </a:xfrm>
        </p:grpSpPr>
        <p:sp>
          <p:nvSpPr>
            <p:cNvPr id="16" name="Arc 15">
              <a:extLst>
                <a:ext uri="{FF2B5EF4-FFF2-40B4-BE49-F238E27FC236}">
                  <a16:creationId xmlns:a16="http://schemas.microsoft.com/office/drawing/2014/main" id="{75411602-F695-82C7-B7D7-7C65D6A6CFED}"/>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5FE1737-059A-1834-FC6A-2766EFE1028F}"/>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A4995CE-C5CF-6003-2578-0FF0B1BD273F}"/>
              </a:ext>
            </a:extLst>
          </p:cNvPr>
          <p:cNvGrpSpPr/>
          <p:nvPr/>
        </p:nvGrpSpPr>
        <p:grpSpPr>
          <a:xfrm>
            <a:off x="7134942" y="4420721"/>
            <a:ext cx="896772" cy="1061900"/>
            <a:chOff x="4938623" y="1371600"/>
            <a:chExt cx="896772" cy="1061900"/>
          </a:xfrm>
        </p:grpSpPr>
        <p:sp>
          <p:nvSpPr>
            <p:cNvPr id="19" name="Arc 18">
              <a:extLst>
                <a:ext uri="{FF2B5EF4-FFF2-40B4-BE49-F238E27FC236}">
                  <a16:creationId xmlns:a16="http://schemas.microsoft.com/office/drawing/2014/main" id="{35DD7BA5-7836-B1D2-04C3-9EF112578318}"/>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ECE2489E-2173-8BA9-CCFD-02A30D5444A5}"/>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21" name="Straight Connector 20">
            <a:extLst>
              <a:ext uri="{FF2B5EF4-FFF2-40B4-BE49-F238E27FC236}">
                <a16:creationId xmlns:a16="http://schemas.microsoft.com/office/drawing/2014/main" id="{9BB34F60-F209-3836-A228-2C9742A98205}"/>
              </a:ext>
            </a:extLst>
          </p:cNvPr>
          <p:cNvCxnSpPr>
            <a:cxnSpLocks/>
          </p:cNvCxnSpPr>
          <p:nvPr/>
        </p:nvCxnSpPr>
        <p:spPr>
          <a:xfrm flipH="1" flipV="1">
            <a:off x="6638481" y="1664175"/>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4B3A6F4-8D03-4050-3601-4C532FB6C696}"/>
              </a:ext>
            </a:extLst>
          </p:cNvPr>
          <p:cNvCxnSpPr>
            <a:cxnSpLocks/>
          </p:cNvCxnSpPr>
          <p:nvPr/>
        </p:nvCxnSpPr>
        <p:spPr>
          <a:xfrm flipH="1" flipV="1">
            <a:off x="6638481" y="2146651"/>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A3E90C-D9A8-F24A-D8C0-8F2B568206D0}"/>
              </a:ext>
            </a:extLst>
          </p:cNvPr>
          <p:cNvCxnSpPr>
            <a:cxnSpLocks/>
          </p:cNvCxnSpPr>
          <p:nvPr/>
        </p:nvCxnSpPr>
        <p:spPr>
          <a:xfrm flipH="1" flipV="1">
            <a:off x="6638481" y="2629127"/>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14C0E9-CD57-754B-1CCA-B9AFFAD24D38}"/>
              </a:ext>
            </a:extLst>
          </p:cNvPr>
          <p:cNvCxnSpPr>
            <a:cxnSpLocks/>
          </p:cNvCxnSpPr>
          <p:nvPr/>
        </p:nvCxnSpPr>
        <p:spPr>
          <a:xfrm flipH="1" flipV="1">
            <a:off x="6638481" y="3111603"/>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2BF89-854B-02FA-DEF4-6939E4414D34}"/>
              </a:ext>
            </a:extLst>
          </p:cNvPr>
          <p:cNvCxnSpPr>
            <a:cxnSpLocks/>
          </p:cNvCxnSpPr>
          <p:nvPr/>
        </p:nvCxnSpPr>
        <p:spPr>
          <a:xfrm flipH="1" flipV="1">
            <a:off x="6638481" y="3594077"/>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F0F3CDD-5AB8-A0B1-C41C-CA356EC86F6F}"/>
              </a:ext>
            </a:extLst>
          </p:cNvPr>
          <p:cNvCxnSpPr/>
          <p:nvPr/>
        </p:nvCxnSpPr>
        <p:spPr>
          <a:xfrm flipV="1">
            <a:off x="6954908" y="1613402"/>
            <a:ext cx="308114" cy="339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6171112-05A9-3069-2485-F92F013C2B0F}"/>
                  </a:ext>
                </a:extLst>
              </p:cNvPr>
              <p:cNvSpPr txBox="1"/>
              <p:nvPr/>
            </p:nvSpPr>
            <p:spPr>
              <a:xfrm>
                <a:off x="6882573" y="1493523"/>
                <a:ext cx="2815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dirty="0"/>
              </a:p>
            </p:txBody>
          </p:sp>
        </mc:Choice>
        <mc:Fallback xmlns="">
          <p:sp>
            <p:nvSpPr>
              <p:cNvPr id="27" name="TextBox 26">
                <a:extLst>
                  <a:ext uri="{FF2B5EF4-FFF2-40B4-BE49-F238E27FC236}">
                    <a16:creationId xmlns:a16="http://schemas.microsoft.com/office/drawing/2014/main" id="{86171112-05A9-3069-2485-F92F013C2B0F}"/>
                  </a:ext>
                </a:extLst>
              </p:cNvPr>
              <p:cNvSpPr txBox="1">
                <a:spLocks noRot="1" noChangeAspect="1" noMove="1" noResize="1" noEditPoints="1" noAdjustHandles="1" noChangeArrowheads="1" noChangeShapeType="1" noTextEdit="1"/>
              </p:cNvSpPr>
              <p:nvPr/>
            </p:nvSpPr>
            <p:spPr>
              <a:xfrm>
                <a:off x="6882573" y="1493523"/>
                <a:ext cx="281552" cy="276999"/>
              </a:xfrm>
              <a:prstGeom prst="rect">
                <a:avLst/>
              </a:prstGeom>
              <a:blipFill>
                <a:blip r:embed="rId4"/>
                <a:stretch>
                  <a:fillRect l="-21739" r="-8696" b="-15556"/>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24C0091D-72DC-CC51-54D0-7FD3BA98C38A}"/>
              </a:ext>
            </a:extLst>
          </p:cNvPr>
          <p:cNvCxnSpPr>
            <a:cxnSpLocks/>
          </p:cNvCxnSpPr>
          <p:nvPr/>
        </p:nvCxnSpPr>
        <p:spPr>
          <a:xfrm flipV="1">
            <a:off x="6732655" y="3484863"/>
            <a:ext cx="826288" cy="92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256C97-C971-FADD-4A4B-9AEC5D2543A4}"/>
                  </a:ext>
                </a:extLst>
              </p:cNvPr>
              <p:cNvSpPr txBox="1"/>
              <p:nvPr/>
            </p:nvSpPr>
            <p:spPr>
              <a:xfrm>
                <a:off x="6505186" y="4329867"/>
                <a:ext cx="2484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m:t>
                          </m:r>
                        </m:sub>
                      </m:sSub>
                    </m:oMath>
                  </m:oMathPara>
                </a14:m>
                <a:endParaRPr lang="en-US" dirty="0"/>
              </a:p>
            </p:txBody>
          </p:sp>
        </mc:Choice>
        <mc:Fallback xmlns="">
          <p:sp>
            <p:nvSpPr>
              <p:cNvPr id="29" name="TextBox 28">
                <a:extLst>
                  <a:ext uri="{FF2B5EF4-FFF2-40B4-BE49-F238E27FC236}">
                    <a16:creationId xmlns:a16="http://schemas.microsoft.com/office/drawing/2014/main" id="{E2256C97-C971-FADD-4A4B-9AEC5D2543A4}"/>
                  </a:ext>
                </a:extLst>
              </p:cNvPr>
              <p:cNvSpPr txBox="1">
                <a:spLocks noRot="1" noChangeAspect="1" noMove="1" noResize="1" noEditPoints="1" noAdjustHandles="1" noChangeArrowheads="1" noChangeShapeType="1" noTextEdit="1"/>
              </p:cNvSpPr>
              <p:nvPr/>
            </p:nvSpPr>
            <p:spPr>
              <a:xfrm>
                <a:off x="6505186" y="4329867"/>
                <a:ext cx="248465" cy="276999"/>
              </a:xfrm>
              <a:prstGeom prst="rect">
                <a:avLst/>
              </a:prstGeom>
              <a:blipFill>
                <a:blip r:embed="rId5"/>
                <a:stretch>
                  <a:fillRect l="-24390" t="-8696" r="-53659" b="-23913"/>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35521613-A63E-676D-958B-D37EB87220F2}"/>
              </a:ext>
            </a:extLst>
          </p:cNvPr>
          <p:cNvCxnSpPr>
            <a:cxnSpLocks/>
            <a:stCxn id="11" idx="0"/>
          </p:cNvCxnSpPr>
          <p:nvPr/>
        </p:nvCxnSpPr>
        <p:spPr>
          <a:xfrm flipH="1">
            <a:off x="6112851" y="2536223"/>
            <a:ext cx="1455969" cy="1748671"/>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6DF2085C-3556-B27A-ED86-076114B1A11B}"/>
              </a:ext>
            </a:extLst>
          </p:cNvPr>
          <p:cNvCxnSpPr>
            <a:cxnSpLocks/>
          </p:cNvCxnSpPr>
          <p:nvPr/>
        </p:nvCxnSpPr>
        <p:spPr>
          <a:xfrm flipH="1">
            <a:off x="6127359" y="3007759"/>
            <a:ext cx="1455969" cy="1748671"/>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6446B883-C40C-C3BB-E69E-524C08ABC533}"/>
              </a:ext>
            </a:extLst>
          </p:cNvPr>
          <p:cNvCxnSpPr>
            <a:cxnSpLocks/>
          </p:cNvCxnSpPr>
          <p:nvPr/>
        </p:nvCxnSpPr>
        <p:spPr>
          <a:xfrm flipH="1">
            <a:off x="6114973" y="4008634"/>
            <a:ext cx="1455969" cy="1748671"/>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736289A6-D668-F9A1-AA0D-215376724FB4}"/>
              </a:ext>
            </a:extLst>
          </p:cNvPr>
          <p:cNvCxnSpPr>
            <a:cxnSpLocks/>
          </p:cNvCxnSpPr>
          <p:nvPr/>
        </p:nvCxnSpPr>
        <p:spPr>
          <a:xfrm flipH="1">
            <a:off x="6112850" y="4496256"/>
            <a:ext cx="1455969" cy="1748671"/>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2E4BC705-E93E-8946-DAE9-308605670B45}"/>
              </a:ext>
            </a:extLst>
          </p:cNvPr>
          <p:cNvCxnSpPr>
            <a:cxnSpLocks/>
          </p:cNvCxnSpPr>
          <p:nvPr/>
        </p:nvCxnSpPr>
        <p:spPr>
          <a:xfrm flipH="1" flipV="1">
            <a:off x="6611241" y="2774981"/>
            <a:ext cx="947702" cy="7327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A8F8ED4-B379-B143-33B0-098CD1F89FE1}"/>
                  </a:ext>
                </a:extLst>
              </p:cNvPr>
              <p:cNvSpPr txBox="1"/>
              <p:nvPr/>
            </p:nvSpPr>
            <p:spPr>
              <a:xfrm>
                <a:off x="6280462" y="2633492"/>
                <a:ext cx="276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𝑟</m:t>
                          </m:r>
                        </m:sub>
                      </m:sSub>
                    </m:oMath>
                  </m:oMathPara>
                </a14:m>
                <a:endParaRPr lang="en-US" dirty="0"/>
              </a:p>
            </p:txBody>
          </p:sp>
        </mc:Choice>
        <mc:Fallback xmlns="">
          <p:sp>
            <p:nvSpPr>
              <p:cNvPr id="35" name="TextBox 34">
                <a:extLst>
                  <a:ext uri="{FF2B5EF4-FFF2-40B4-BE49-F238E27FC236}">
                    <a16:creationId xmlns:a16="http://schemas.microsoft.com/office/drawing/2014/main" id="{CA8F8ED4-B379-B143-33B0-098CD1F89FE1}"/>
                  </a:ext>
                </a:extLst>
              </p:cNvPr>
              <p:cNvSpPr txBox="1">
                <a:spLocks noRot="1" noChangeAspect="1" noMove="1" noResize="1" noEditPoints="1" noAdjustHandles="1" noChangeArrowheads="1" noChangeShapeType="1" noTextEdit="1"/>
              </p:cNvSpPr>
              <p:nvPr/>
            </p:nvSpPr>
            <p:spPr>
              <a:xfrm>
                <a:off x="6280462" y="2633492"/>
                <a:ext cx="276742" cy="276999"/>
              </a:xfrm>
              <a:prstGeom prst="rect">
                <a:avLst/>
              </a:prstGeom>
              <a:blipFill>
                <a:blip r:embed="rId6"/>
                <a:stretch>
                  <a:fillRect l="-21739" t="-8889" r="-45652" b="-26667"/>
                </a:stretch>
              </a:blipFill>
            </p:spPr>
            <p:txBody>
              <a:bodyPr/>
              <a:lstStyle/>
              <a:p>
                <a:r>
                  <a:rPr lang="en-US">
                    <a:noFill/>
                  </a:rPr>
                  <a:t> </a:t>
                </a:r>
              </a:p>
            </p:txBody>
          </p:sp>
        </mc:Fallback>
      </mc:AlternateContent>
      <p:sp>
        <p:nvSpPr>
          <p:cNvPr id="36" name="Arc 35">
            <a:extLst>
              <a:ext uri="{FF2B5EF4-FFF2-40B4-BE49-F238E27FC236}">
                <a16:creationId xmlns:a16="http://schemas.microsoft.com/office/drawing/2014/main" id="{D5BC1246-6839-B821-25A8-F48609130888}"/>
              </a:ext>
            </a:extLst>
          </p:cNvPr>
          <p:cNvSpPr/>
          <p:nvPr/>
        </p:nvSpPr>
        <p:spPr>
          <a:xfrm>
            <a:off x="6871415" y="3040598"/>
            <a:ext cx="930325" cy="930325"/>
          </a:xfrm>
          <a:prstGeom prst="arc">
            <a:avLst>
              <a:gd name="adj1" fmla="val 6816432"/>
              <a:gd name="adj2" fmla="val 109503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A986D97-E204-5DBF-7694-88387BAAC0E8}"/>
                  </a:ext>
                </a:extLst>
              </p:cNvPr>
              <p:cNvSpPr txBox="1"/>
              <p:nvPr/>
            </p:nvSpPr>
            <p:spPr>
              <a:xfrm>
                <a:off x="6973268" y="3507715"/>
                <a:ext cx="2149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oMath>
                  </m:oMathPara>
                </a14:m>
                <a:endParaRPr lang="en-US" dirty="0"/>
              </a:p>
            </p:txBody>
          </p:sp>
        </mc:Choice>
        <mc:Fallback xmlns="">
          <p:sp>
            <p:nvSpPr>
              <p:cNvPr id="37" name="TextBox 36">
                <a:extLst>
                  <a:ext uri="{FF2B5EF4-FFF2-40B4-BE49-F238E27FC236}">
                    <a16:creationId xmlns:a16="http://schemas.microsoft.com/office/drawing/2014/main" id="{4A986D97-E204-5DBF-7694-88387BAAC0E8}"/>
                  </a:ext>
                </a:extLst>
              </p:cNvPr>
              <p:cNvSpPr txBox="1">
                <a:spLocks noRot="1" noChangeAspect="1" noMove="1" noResize="1" noEditPoints="1" noAdjustHandles="1" noChangeArrowheads="1" noChangeShapeType="1" noTextEdit="1"/>
              </p:cNvSpPr>
              <p:nvPr/>
            </p:nvSpPr>
            <p:spPr>
              <a:xfrm>
                <a:off x="6973268" y="3507715"/>
                <a:ext cx="214931" cy="276999"/>
              </a:xfrm>
              <a:prstGeom prst="rect">
                <a:avLst/>
              </a:prstGeom>
              <a:blipFill>
                <a:blip r:embed="rId7"/>
                <a:stretch>
                  <a:fillRect l="-40000" r="-34286" b="-3260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C22ED7B-0F02-C0DA-B704-AFDEEF9748B9}"/>
              </a:ext>
            </a:extLst>
          </p:cNvPr>
          <p:cNvCxnSpPr/>
          <p:nvPr/>
        </p:nvCxnSpPr>
        <p:spPr>
          <a:xfrm flipV="1">
            <a:off x="9291365" y="1294848"/>
            <a:ext cx="0" cy="4581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48929CB-9B2C-B134-D744-2E17156D61E3}"/>
                  </a:ext>
                </a:extLst>
              </p:cNvPr>
              <p:cNvSpPr txBox="1"/>
              <p:nvPr/>
            </p:nvSpPr>
            <p:spPr>
              <a:xfrm>
                <a:off x="9153346" y="925516"/>
                <a:ext cx="4514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2</m:t>
                          </m:r>
                        </m:sub>
                      </m:sSub>
                    </m:oMath>
                  </m:oMathPara>
                </a14:m>
                <a:endParaRPr lang="en-US" dirty="0"/>
              </a:p>
            </p:txBody>
          </p:sp>
        </mc:Choice>
        <mc:Fallback xmlns="">
          <p:sp>
            <p:nvSpPr>
              <p:cNvPr id="39" name="TextBox 38">
                <a:extLst>
                  <a:ext uri="{FF2B5EF4-FFF2-40B4-BE49-F238E27FC236}">
                    <a16:creationId xmlns:a16="http://schemas.microsoft.com/office/drawing/2014/main" id="{E48929CB-9B2C-B134-D744-2E17156D61E3}"/>
                  </a:ext>
                </a:extLst>
              </p:cNvPr>
              <p:cNvSpPr txBox="1">
                <a:spLocks noRot="1" noChangeAspect="1" noMove="1" noResize="1" noEditPoints="1" noAdjustHandles="1" noChangeArrowheads="1" noChangeShapeType="1" noTextEdit="1"/>
              </p:cNvSpPr>
              <p:nvPr/>
            </p:nvSpPr>
            <p:spPr>
              <a:xfrm>
                <a:off x="9153346" y="925516"/>
                <a:ext cx="451470" cy="369332"/>
              </a:xfrm>
              <a:prstGeom prst="rect">
                <a:avLst/>
              </a:prstGeom>
              <a:blipFill>
                <a:blip r:embed="rId8"/>
                <a:stretch>
                  <a:fillRect/>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42D113EF-B75D-1FE6-DBC2-3C66C59EC0C8}"/>
              </a:ext>
            </a:extLst>
          </p:cNvPr>
          <p:cNvGrpSpPr/>
          <p:nvPr/>
        </p:nvGrpSpPr>
        <p:grpSpPr>
          <a:xfrm>
            <a:off x="8842979" y="1528418"/>
            <a:ext cx="896772" cy="1061900"/>
            <a:chOff x="4938623" y="1371600"/>
            <a:chExt cx="896772" cy="1061900"/>
          </a:xfrm>
        </p:grpSpPr>
        <p:sp>
          <p:nvSpPr>
            <p:cNvPr id="41" name="Arc 40">
              <a:extLst>
                <a:ext uri="{FF2B5EF4-FFF2-40B4-BE49-F238E27FC236}">
                  <a16:creationId xmlns:a16="http://schemas.microsoft.com/office/drawing/2014/main" id="{B2BA055C-6129-F7F3-CEBD-42A79808F0D3}"/>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3C5455B7-1286-7BEF-FD2F-E716FD7CA148}"/>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CE23FC0-857A-98D3-F979-FF4C64935A2F}"/>
              </a:ext>
            </a:extLst>
          </p:cNvPr>
          <p:cNvGrpSpPr/>
          <p:nvPr/>
        </p:nvGrpSpPr>
        <p:grpSpPr>
          <a:xfrm>
            <a:off x="8842979" y="2484151"/>
            <a:ext cx="896772" cy="1061900"/>
            <a:chOff x="4938623" y="1371600"/>
            <a:chExt cx="896772" cy="1061900"/>
          </a:xfrm>
        </p:grpSpPr>
        <p:sp>
          <p:nvSpPr>
            <p:cNvPr id="44" name="Arc 43">
              <a:extLst>
                <a:ext uri="{FF2B5EF4-FFF2-40B4-BE49-F238E27FC236}">
                  <a16:creationId xmlns:a16="http://schemas.microsoft.com/office/drawing/2014/main" id="{8036ECB2-C4FD-AF2C-A0FC-2903A19B2AD0}"/>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EF80D143-2E9C-6C38-0DEC-8737DB5D30C6}"/>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2D5B3C85-32A1-F68F-3E5E-3F57C4DB1303}"/>
              </a:ext>
            </a:extLst>
          </p:cNvPr>
          <p:cNvGrpSpPr/>
          <p:nvPr/>
        </p:nvGrpSpPr>
        <p:grpSpPr>
          <a:xfrm>
            <a:off x="8842979" y="3456599"/>
            <a:ext cx="896772" cy="1061900"/>
            <a:chOff x="4938623" y="1371600"/>
            <a:chExt cx="896772" cy="1061900"/>
          </a:xfrm>
        </p:grpSpPr>
        <p:sp>
          <p:nvSpPr>
            <p:cNvPr id="47" name="Arc 46">
              <a:extLst>
                <a:ext uri="{FF2B5EF4-FFF2-40B4-BE49-F238E27FC236}">
                  <a16:creationId xmlns:a16="http://schemas.microsoft.com/office/drawing/2014/main" id="{6B290BCB-AF52-2C57-D6DF-A8FF2BDC24B1}"/>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DA8177CE-2D9D-0304-8DEF-3E5EA5F99DC4}"/>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6097EF46-7D72-EC0F-6B4E-F95BC67F5E2A}"/>
              </a:ext>
            </a:extLst>
          </p:cNvPr>
          <p:cNvGrpSpPr/>
          <p:nvPr/>
        </p:nvGrpSpPr>
        <p:grpSpPr>
          <a:xfrm>
            <a:off x="8842979" y="4420721"/>
            <a:ext cx="896772" cy="1061900"/>
            <a:chOff x="4938623" y="1371600"/>
            <a:chExt cx="896772" cy="1061900"/>
          </a:xfrm>
        </p:grpSpPr>
        <p:sp>
          <p:nvSpPr>
            <p:cNvPr id="50" name="Arc 49">
              <a:extLst>
                <a:ext uri="{FF2B5EF4-FFF2-40B4-BE49-F238E27FC236}">
                  <a16:creationId xmlns:a16="http://schemas.microsoft.com/office/drawing/2014/main" id="{5D546E0B-8D2E-955F-EB30-F29929B4F9F7}"/>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1D8357D5-7763-6384-699B-5438AB7FA584}"/>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52" name="Straight Connector 51">
            <a:extLst>
              <a:ext uri="{FF2B5EF4-FFF2-40B4-BE49-F238E27FC236}">
                <a16:creationId xmlns:a16="http://schemas.microsoft.com/office/drawing/2014/main" id="{83297393-C790-9EF8-877F-9C63AB79F7D8}"/>
              </a:ext>
            </a:extLst>
          </p:cNvPr>
          <p:cNvCxnSpPr>
            <a:cxnSpLocks/>
          </p:cNvCxnSpPr>
          <p:nvPr/>
        </p:nvCxnSpPr>
        <p:spPr>
          <a:xfrm flipH="1" flipV="1">
            <a:off x="9283835" y="2531569"/>
            <a:ext cx="1000604" cy="174958"/>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a:extLst>
              <a:ext uri="{FF2B5EF4-FFF2-40B4-BE49-F238E27FC236}">
                <a16:creationId xmlns:a16="http://schemas.microsoft.com/office/drawing/2014/main" id="{5141E9D7-3775-1697-4514-071F3283DEE6}"/>
              </a:ext>
            </a:extLst>
          </p:cNvPr>
          <p:cNvCxnSpPr>
            <a:cxnSpLocks/>
          </p:cNvCxnSpPr>
          <p:nvPr/>
        </p:nvCxnSpPr>
        <p:spPr>
          <a:xfrm flipH="1" flipV="1">
            <a:off x="9289243" y="3043781"/>
            <a:ext cx="1033653" cy="180737"/>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A89F9359-7D4F-14DA-CC61-A0F9EB620FBE}"/>
              </a:ext>
            </a:extLst>
          </p:cNvPr>
          <p:cNvCxnSpPr>
            <a:cxnSpLocks/>
          </p:cNvCxnSpPr>
          <p:nvPr/>
        </p:nvCxnSpPr>
        <p:spPr>
          <a:xfrm flipH="1" flipV="1">
            <a:off x="9256231" y="3504240"/>
            <a:ext cx="1106981" cy="193559"/>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011152FA-B8B9-F47C-226D-0112B0E40979}"/>
              </a:ext>
            </a:extLst>
          </p:cNvPr>
          <p:cNvCxnSpPr>
            <a:cxnSpLocks/>
          </p:cNvCxnSpPr>
          <p:nvPr/>
        </p:nvCxnSpPr>
        <p:spPr>
          <a:xfrm flipH="1" flipV="1">
            <a:off x="9249177" y="4015678"/>
            <a:ext cx="1143226" cy="199896"/>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79B33F6C-796E-02B6-E2D2-B4CFB23AAE3F}"/>
              </a:ext>
            </a:extLst>
          </p:cNvPr>
          <p:cNvCxnSpPr>
            <a:cxnSpLocks/>
          </p:cNvCxnSpPr>
          <p:nvPr/>
        </p:nvCxnSpPr>
        <p:spPr>
          <a:xfrm flipH="1" flipV="1">
            <a:off x="9272826" y="4486665"/>
            <a:ext cx="1120572" cy="195935"/>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7" name="Straight Connector 56">
            <a:extLst>
              <a:ext uri="{FF2B5EF4-FFF2-40B4-BE49-F238E27FC236}">
                <a16:creationId xmlns:a16="http://schemas.microsoft.com/office/drawing/2014/main" id="{538DAE91-4F40-7C08-A7C9-AE14534E97FF}"/>
              </a:ext>
            </a:extLst>
          </p:cNvPr>
          <p:cNvCxnSpPr>
            <a:cxnSpLocks/>
          </p:cNvCxnSpPr>
          <p:nvPr/>
        </p:nvCxnSpPr>
        <p:spPr>
          <a:xfrm flipH="1" flipV="1">
            <a:off x="9276205" y="4967792"/>
            <a:ext cx="1160762" cy="202962"/>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48C12593-4105-661F-C783-E61907C57220}"/>
              </a:ext>
            </a:extLst>
          </p:cNvPr>
          <p:cNvCxnSpPr>
            <a:cxnSpLocks/>
          </p:cNvCxnSpPr>
          <p:nvPr/>
        </p:nvCxnSpPr>
        <p:spPr>
          <a:xfrm flipV="1">
            <a:off x="10031242" y="2218587"/>
            <a:ext cx="85049" cy="458051"/>
          </a:xfrm>
          <a:prstGeom prst="straightConnector1">
            <a:avLst/>
          </a:prstGeom>
          <a:ln>
            <a:solidFill>
              <a:srgbClr val="7030A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5A2AE9-CFA3-C2F9-EB2F-3997004014E6}"/>
                  </a:ext>
                </a:extLst>
              </p:cNvPr>
              <p:cNvSpPr txBox="1"/>
              <p:nvPr/>
            </p:nvSpPr>
            <p:spPr>
              <a:xfrm>
                <a:off x="10060057" y="1918081"/>
                <a:ext cx="28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3</m:t>
                          </m:r>
                        </m:sub>
                      </m:sSub>
                    </m:oMath>
                  </m:oMathPara>
                </a14:m>
                <a:endParaRPr lang="en-US" dirty="0"/>
              </a:p>
            </p:txBody>
          </p:sp>
        </mc:Choice>
        <mc:Fallback xmlns="">
          <p:sp>
            <p:nvSpPr>
              <p:cNvPr id="59" name="TextBox 58">
                <a:extLst>
                  <a:ext uri="{FF2B5EF4-FFF2-40B4-BE49-F238E27FC236}">
                    <a16:creationId xmlns:a16="http://schemas.microsoft.com/office/drawing/2014/main" id="{305A2AE9-CFA3-C2F9-EB2F-3997004014E6}"/>
                  </a:ext>
                </a:extLst>
              </p:cNvPr>
              <p:cNvSpPr txBox="1">
                <a:spLocks noRot="1" noChangeAspect="1" noMove="1" noResize="1" noEditPoints="1" noAdjustHandles="1" noChangeArrowheads="1" noChangeShapeType="1" noTextEdit="1"/>
              </p:cNvSpPr>
              <p:nvPr/>
            </p:nvSpPr>
            <p:spPr>
              <a:xfrm>
                <a:off x="10060057" y="1918081"/>
                <a:ext cx="286873" cy="276999"/>
              </a:xfrm>
              <a:prstGeom prst="rect">
                <a:avLst/>
              </a:prstGeom>
              <a:blipFill>
                <a:blip r:embed="rId9"/>
                <a:stretch>
                  <a:fillRect l="-21277" r="-8511" b="-15556"/>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B09E7A04-9BE1-4E0F-21A5-73CB5D5CE812}"/>
              </a:ext>
            </a:extLst>
          </p:cNvPr>
          <p:cNvCxnSpPr>
            <a:cxnSpLocks/>
          </p:cNvCxnSpPr>
          <p:nvPr/>
        </p:nvCxnSpPr>
        <p:spPr>
          <a:xfrm flipV="1">
            <a:off x="9328729" y="2191197"/>
            <a:ext cx="211655" cy="1289739"/>
          </a:xfrm>
          <a:prstGeom prst="straightConnector1">
            <a:avLst/>
          </a:prstGeom>
          <a:ln>
            <a:solidFill>
              <a:srgbClr val="7030A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EED044D-AC4F-EAF3-787F-07EBB037F8D6}"/>
                  </a:ext>
                </a:extLst>
              </p:cNvPr>
              <p:cNvSpPr txBox="1"/>
              <p:nvPr/>
            </p:nvSpPr>
            <p:spPr>
              <a:xfrm>
                <a:off x="9451369" y="1899198"/>
                <a:ext cx="261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𝑡</m:t>
                          </m:r>
                        </m:sub>
                      </m:sSub>
                    </m:oMath>
                  </m:oMathPara>
                </a14:m>
                <a:endParaRPr lang="en-US" dirty="0"/>
              </a:p>
            </p:txBody>
          </p:sp>
        </mc:Choice>
        <mc:Fallback xmlns="">
          <p:sp>
            <p:nvSpPr>
              <p:cNvPr id="61" name="TextBox 60">
                <a:extLst>
                  <a:ext uri="{FF2B5EF4-FFF2-40B4-BE49-F238E27FC236}">
                    <a16:creationId xmlns:a16="http://schemas.microsoft.com/office/drawing/2014/main" id="{1EED044D-AC4F-EAF3-787F-07EBB037F8D6}"/>
                  </a:ext>
                </a:extLst>
              </p:cNvPr>
              <p:cNvSpPr txBox="1">
                <a:spLocks noRot="1" noChangeAspect="1" noMove="1" noResize="1" noEditPoints="1" noAdjustHandles="1" noChangeArrowheads="1" noChangeShapeType="1" noTextEdit="1"/>
              </p:cNvSpPr>
              <p:nvPr/>
            </p:nvSpPr>
            <p:spPr>
              <a:xfrm>
                <a:off x="9451369" y="1899198"/>
                <a:ext cx="261610" cy="276999"/>
              </a:xfrm>
              <a:prstGeom prst="rect">
                <a:avLst/>
              </a:prstGeom>
              <a:blipFill>
                <a:blip r:embed="rId10"/>
                <a:stretch>
                  <a:fillRect l="-23256" t="-11111" r="-51163" b="-26667"/>
                </a:stretch>
              </a:blipFill>
            </p:spPr>
            <p:txBody>
              <a:bodyPr/>
              <a:lstStyle/>
              <a:p>
                <a:r>
                  <a:rPr lang="en-US">
                    <a:noFill/>
                  </a:rPr>
                  <a:t> </a:t>
                </a:r>
              </a:p>
            </p:txBody>
          </p:sp>
        </mc:Fallback>
      </mc:AlternateContent>
      <p:sp>
        <p:nvSpPr>
          <p:cNvPr id="62" name="Arc 61">
            <a:extLst>
              <a:ext uri="{FF2B5EF4-FFF2-40B4-BE49-F238E27FC236}">
                <a16:creationId xmlns:a16="http://schemas.microsoft.com/office/drawing/2014/main" id="{8D459519-0BC3-AC30-4B56-B924D8852734}"/>
              </a:ext>
            </a:extLst>
          </p:cNvPr>
          <p:cNvSpPr/>
          <p:nvPr/>
        </p:nvSpPr>
        <p:spPr>
          <a:xfrm rot="10800000">
            <a:off x="8850315" y="2994877"/>
            <a:ext cx="930325" cy="930325"/>
          </a:xfrm>
          <a:prstGeom prst="arc">
            <a:avLst>
              <a:gd name="adj1" fmla="val 6005048"/>
              <a:gd name="adj2" fmla="val 10950313"/>
            </a:avLst>
          </a:prstGeom>
          <a:ln>
            <a:solidFill>
              <a:srgbClr val="7030A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63" name="Arrow: Right 62">
            <a:extLst>
              <a:ext uri="{FF2B5EF4-FFF2-40B4-BE49-F238E27FC236}">
                <a16:creationId xmlns:a16="http://schemas.microsoft.com/office/drawing/2014/main" id="{75C7469A-B529-BF3A-96E7-3D7C27A713BE}"/>
              </a:ext>
            </a:extLst>
          </p:cNvPr>
          <p:cNvSpPr/>
          <p:nvPr/>
        </p:nvSpPr>
        <p:spPr>
          <a:xfrm rot="18773268" flipV="1">
            <a:off x="7862800" y="3205678"/>
            <a:ext cx="1148651" cy="234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Right 63">
            <a:extLst>
              <a:ext uri="{FF2B5EF4-FFF2-40B4-BE49-F238E27FC236}">
                <a16:creationId xmlns:a16="http://schemas.microsoft.com/office/drawing/2014/main" id="{158EA917-335E-7B70-CE25-FB3DE509A8A7}"/>
              </a:ext>
            </a:extLst>
          </p:cNvPr>
          <p:cNvSpPr/>
          <p:nvPr/>
        </p:nvSpPr>
        <p:spPr>
          <a:xfrm rot="13649682" flipV="1">
            <a:off x="7834856" y="3166856"/>
            <a:ext cx="1148651" cy="234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EF183E52-7CBE-67A8-8DAE-95E838D08E99}"/>
                  </a:ext>
                </a:extLst>
              </p14:cNvPr>
              <p14:cNvContentPartPr/>
              <p14:nvPr/>
            </p14:nvContentPartPr>
            <p14:xfrm>
              <a:off x="2818080" y="241560"/>
              <a:ext cx="6459120" cy="5649480"/>
            </p14:xfrm>
          </p:contentPart>
        </mc:Choice>
        <mc:Fallback>
          <p:pic>
            <p:nvPicPr>
              <p:cNvPr id="6" name="Ink 5">
                <a:extLst>
                  <a:ext uri="{FF2B5EF4-FFF2-40B4-BE49-F238E27FC236}">
                    <a16:creationId xmlns:a16="http://schemas.microsoft.com/office/drawing/2014/main" id="{EF183E52-7CBE-67A8-8DAE-95E838D08E99}"/>
                  </a:ext>
                </a:extLst>
              </p:cNvPr>
              <p:cNvPicPr/>
              <p:nvPr/>
            </p:nvPicPr>
            <p:blipFill>
              <a:blip r:embed="rId12"/>
              <a:stretch>
                <a:fillRect/>
              </a:stretch>
            </p:blipFill>
            <p:spPr>
              <a:xfrm>
                <a:off x="2808720" y="232200"/>
                <a:ext cx="6477840" cy="5668200"/>
              </a:xfrm>
              <a:prstGeom prst="rect">
                <a:avLst/>
              </a:prstGeom>
            </p:spPr>
          </p:pic>
        </mc:Fallback>
      </mc:AlternateContent>
    </p:spTree>
    <p:extLst>
      <p:ext uri="{BB962C8B-B14F-4D97-AF65-F5344CB8AC3E}">
        <p14:creationId xmlns:p14="http://schemas.microsoft.com/office/powerpoint/2010/main" val="182500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4F358-A16F-5FD4-5101-911C8DD58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574FA-4F77-AA28-14C0-83C5F9B9E438}"/>
              </a:ext>
            </a:extLst>
          </p:cNvPr>
          <p:cNvSpPr>
            <a:spLocks noGrp="1"/>
          </p:cNvSpPr>
          <p:nvPr>
            <p:ph type="title"/>
          </p:nvPr>
        </p:nvSpPr>
        <p:spPr/>
        <p:txBody>
          <a:bodyPr/>
          <a:lstStyle/>
          <a:p>
            <a:r>
              <a:rPr lang="en-US" dirty="0"/>
              <a:t>Multi-layer panels (normal incidence)</a:t>
            </a:r>
          </a:p>
        </p:txBody>
      </p:sp>
      <p:sp>
        <p:nvSpPr>
          <p:cNvPr id="4" name="Footer Placeholder 3">
            <a:extLst>
              <a:ext uri="{FF2B5EF4-FFF2-40B4-BE49-F238E27FC236}">
                <a16:creationId xmlns:a16="http://schemas.microsoft.com/office/drawing/2014/main" id="{6223614B-A3C1-C9B2-0CE7-DF33A947EAE9}"/>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7CF1FE1A-349F-B64D-F102-BA083E40328F}"/>
              </a:ext>
            </a:extLst>
          </p:cNvPr>
          <p:cNvSpPr>
            <a:spLocks noGrp="1"/>
          </p:cNvSpPr>
          <p:nvPr>
            <p:ph type="sldNum" sz="quarter" idx="12"/>
          </p:nvPr>
        </p:nvSpPr>
        <p:spPr/>
        <p:txBody>
          <a:bodyPr/>
          <a:lstStyle/>
          <a:p>
            <a:fld id="{B62F1270-CA5A-4BF1-AAF5-16F08E48CB78}" type="slidenum">
              <a:rPr lang="en-US" smtClean="0"/>
              <a:t>5</a:t>
            </a:fld>
            <a:endParaRPr lang="en-US"/>
          </a:p>
        </p:txBody>
      </p:sp>
      <p:pic>
        <p:nvPicPr>
          <p:cNvPr id="12" name="Picture 11">
            <a:extLst>
              <a:ext uri="{FF2B5EF4-FFF2-40B4-BE49-F238E27FC236}">
                <a16:creationId xmlns:a16="http://schemas.microsoft.com/office/drawing/2014/main" id="{D1BBA32C-077E-F23C-411C-8A51784B723C}"/>
              </a:ext>
            </a:extLst>
          </p:cNvPr>
          <p:cNvPicPr>
            <a:picLocks noChangeAspect="1"/>
          </p:cNvPicPr>
          <p:nvPr/>
        </p:nvPicPr>
        <p:blipFill>
          <a:blip r:embed="rId2"/>
          <a:stretch>
            <a:fillRect/>
          </a:stretch>
        </p:blipFill>
        <p:spPr>
          <a:xfrm>
            <a:off x="774359" y="629679"/>
            <a:ext cx="7033054" cy="527479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7F52A48-FD3D-D562-82AE-29150E1CB19C}"/>
                  </a:ext>
                </a:extLst>
              </p14:cNvPr>
              <p14:cNvContentPartPr/>
              <p14:nvPr/>
            </p14:nvContentPartPr>
            <p14:xfrm>
              <a:off x="263520" y="221400"/>
              <a:ext cx="11046600" cy="5228280"/>
            </p14:xfrm>
          </p:contentPart>
        </mc:Choice>
        <mc:Fallback>
          <p:pic>
            <p:nvPicPr>
              <p:cNvPr id="3" name="Ink 2">
                <a:extLst>
                  <a:ext uri="{FF2B5EF4-FFF2-40B4-BE49-F238E27FC236}">
                    <a16:creationId xmlns:a16="http://schemas.microsoft.com/office/drawing/2014/main" id="{17F52A48-FD3D-D562-82AE-29150E1CB19C}"/>
                  </a:ext>
                </a:extLst>
              </p:cNvPr>
              <p:cNvPicPr/>
              <p:nvPr/>
            </p:nvPicPr>
            <p:blipFill>
              <a:blip r:embed="rId4"/>
              <a:stretch>
                <a:fillRect/>
              </a:stretch>
            </p:blipFill>
            <p:spPr>
              <a:xfrm>
                <a:off x="254160" y="212040"/>
                <a:ext cx="11065320" cy="5247000"/>
              </a:xfrm>
              <a:prstGeom prst="rect">
                <a:avLst/>
              </a:prstGeom>
            </p:spPr>
          </p:pic>
        </mc:Fallback>
      </mc:AlternateContent>
    </p:spTree>
    <p:extLst>
      <p:ext uri="{BB962C8B-B14F-4D97-AF65-F5344CB8AC3E}">
        <p14:creationId xmlns:p14="http://schemas.microsoft.com/office/powerpoint/2010/main" val="979297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B42F0-4DEF-BAB5-E928-BFAC46755D7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01A9921-5337-4127-1B05-715D4CB26613}"/>
              </a:ext>
            </a:extLst>
          </p:cNvPr>
          <p:cNvPicPr>
            <a:picLocks noChangeAspect="1"/>
          </p:cNvPicPr>
          <p:nvPr/>
        </p:nvPicPr>
        <p:blipFill>
          <a:blip r:embed="rId2"/>
          <a:stretch>
            <a:fillRect/>
          </a:stretch>
        </p:blipFill>
        <p:spPr>
          <a:xfrm>
            <a:off x="774359" y="629679"/>
            <a:ext cx="7033054" cy="5274791"/>
          </a:xfrm>
          <a:prstGeom prst="rect">
            <a:avLst/>
          </a:prstGeom>
        </p:spPr>
      </p:pic>
      <p:sp>
        <p:nvSpPr>
          <p:cNvPr id="2" name="Title 1">
            <a:extLst>
              <a:ext uri="{FF2B5EF4-FFF2-40B4-BE49-F238E27FC236}">
                <a16:creationId xmlns:a16="http://schemas.microsoft.com/office/drawing/2014/main" id="{A7637FD4-87E7-B306-22C1-368A06D53FF0}"/>
              </a:ext>
            </a:extLst>
          </p:cNvPr>
          <p:cNvSpPr>
            <a:spLocks noGrp="1"/>
          </p:cNvSpPr>
          <p:nvPr>
            <p:ph type="title"/>
          </p:nvPr>
        </p:nvSpPr>
        <p:spPr/>
        <p:txBody>
          <a:bodyPr/>
          <a:lstStyle/>
          <a:p>
            <a:r>
              <a:rPr lang="en-US" dirty="0"/>
              <a:t>Multi-layer panels (normal incidence)</a:t>
            </a:r>
          </a:p>
        </p:txBody>
      </p:sp>
      <p:sp>
        <p:nvSpPr>
          <p:cNvPr id="4" name="Footer Placeholder 3">
            <a:extLst>
              <a:ext uri="{FF2B5EF4-FFF2-40B4-BE49-F238E27FC236}">
                <a16:creationId xmlns:a16="http://schemas.microsoft.com/office/drawing/2014/main" id="{2E77CB0F-09FA-8E37-AC67-37D47526A21A}"/>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90D13B5-87C3-D864-5B39-471CE010D9BC}"/>
              </a:ext>
            </a:extLst>
          </p:cNvPr>
          <p:cNvSpPr>
            <a:spLocks noGrp="1"/>
          </p:cNvSpPr>
          <p:nvPr>
            <p:ph type="sldNum" sz="quarter" idx="12"/>
          </p:nvPr>
        </p:nvSpPr>
        <p:spPr/>
        <p:txBody>
          <a:bodyPr/>
          <a:lstStyle/>
          <a:p>
            <a:fld id="{B62F1270-CA5A-4BF1-AAF5-16F08E48CB78}" type="slidenum">
              <a:rPr lang="en-US" smtClean="0"/>
              <a:t>6</a:t>
            </a:fld>
            <a:endParaRPr lang="en-US"/>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1605360-B275-37D2-ECEE-AB8BC8575DE1}"/>
                  </a:ext>
                </a:extLst>
              </p14:cNvPr>
              <p14:cNvContentPartPr/>
              <p14:nvPr/>
            </p14:nvContentPartPr>
            <p14:xfrm>
              <a:off x="575280" y="0"/>
              <a:ext cx="11199240" cy="6392520"/>
            </p14:xfrm>
          </p:contentPart>
        </mc:Choice>
        <mc:Fallback>
          <p:pic>
            <p:nvPicPr>
              <p:cNvPr id="3" name="Ink 2">
                <a:extLst>
                  <a:ext uri="{FF2B5EF4-FFF2-40B4-BE49-F238E27FC236}">
                    <a16:creationId xmlns:a16="http://schemas.microsoft.com/office/drawing/2014/main" id="{61605360-B275-37D2-ECEE-AB8BC8575DE1}"/>
                  </a:ext>
                </a:extLst>
              </p:cNvPr>
              <p:cNvPicPr/>
              <p:nvPr/>
            </p:nvPicPr>
            <p:blipFill>
              <a:blip r:embed="rId4"/>
              <a:stretch>
                <a:fillRect/>
              </a:stretch>
            </p:blipFill>
            <p:spPr>
              <a:xfrm>
                <a:off x="565920" y="-9360"/>
                <a:ext cx="11217960" cy="6411240"/>
              </a:xfrm>
              <a:prstGeom prst="rect">
                <a:avLst/>
              </a:prstGeom>
            </p:spPr>
          </p:pic>
        </mc:Fallback>
      </mc:AlternateContent>
    </p:spTree>
    <p:extLst>
      <p:ext uri="{BB962C8B-B14F-4D97-AF65-F5344CB8AC3E}">
        <p14:creationId xmlns:p14="http://schemas.microsoft.com/office/powerpoint/2010/main" val="1849209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14F4-C26D-C74B-5CAF-C5A51ACB2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BA4C8-3C30-7B8D-0212-C629840AD8C1}"/>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63680806-463F-CA0B-D131-50D6B1AB36A3}"/>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64CF2DB9-497F-829F-313F-16919A254DB1}"/>
              </a:ext>
            </a:extLst>
          </p:cNvPr>
          <p:cNvSpPr>
            <a:spLocks noGrp="1"/>
          </p:cNvSpPr>
          <p:nvPr>
            <p:ph type="sldNum" sz="quarter" idx="12"/>
          </p:nvPr>
        </p:nvSpPr>
        <p:spPr/>
        <p:txBody>
          <a:bodyPr/>
          <a:lstStyle/>
          <a:p>
            <a:fld id="{B62F1270-CA5A-4BF1-AAF5-16F08E48CB78}" type="slidenum">
              <a:rPr lang="en-US" smtClean="0"/>
              <a:t>7</a:t>
            </a:fld>
            <a:endParaRPr lang="en-US"/>
          </a:p>
        </p:txBody>
      </p:sp>
      <p:sp>
        <p:nvSpPr>
          <p:cNvPr id="8" name="Content Placeholder 2">
            <a:extLst>
              <a:ext uri="{FF2B5EF4-FFF2-40B4-BE49-F238E27FC236}">
                <a16:creationId xmlns:a16="http://schemas.microsoft.com/office/drawing/2014/main" id="{93D08739-D1B5-5FAE-6489-6E4334C0A757}"/>
              </a:ext>
            </a:extLst>
          </p:cNvPr>
          <p:cNvSpPr>
            <a:spLocks noGrp="1"/>
          </p:cNvSpPr>
          <p:nvPr>
            <p:ph idx="1"/>
          </p:nvPr>
        </p:nvSpPr>
        <p:spPr>
          <a:xfrm>
            <a:off x="0" y="1100695"/>
            <a:ext cx="8872151" cy="5036494"/>
          </a:xfrm>
        </p:spPr>
        <p:txBody>
          <a:bodyPr/>
          <a:lstStyle/>
          <a:p>
            <a:pPr marL="0" indent="0">
              <a:buNone/>
            </a:pPr>
            <a:r>
              <a:rPr lang="en-US" i="1" dirty="0"/>
              <a:t>“…the complexity of construction and correspondingly larger number of parameters, some of which are difficult to evaluate, militate against the refinement of theoretical treatments….</a:t>
            </a:r>
          </a:p>
          <a:p>
            <a:pPr marL="0" indent="0">
              <a:buNone/>
            </a:pPr>
            <a:r>
              <a:rPr lang="en-US" i="1" dirty="0"/>
              <a:t>The following analyses are offered, therefore, more as vehicles for the discussion of the general physical mechanisms involved, than as means of accurate quantitative assessments of the performance of practical structures.”</a:t>
            </a:r>
          </a:p>
        </p:txBody>
      </p:sp>
      <p:pic>
        <p:nvPicPr>
          <p:cNvPr id="10" name="Picture 9">
            <a:extLst>
              <a:ext uri="{FF2B5EF4-FFF2-40B4-BE49-F238E27FC236}">
                <a16:creationId xmlns:a16="http://schemas.microsoft.com/office/drawing/2014/main" id="{FE9011ED-7216-27E2-566F-E294E8DB5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045" y="1802456"/>
            <a:ext cx="2963965" cy="444431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311FDFF-B9C5-6F4E-552A-C44F467F0680}"/>
                  </a:ext>
                </a:extLst>
              </p14:cNvPr>
              <p14:cNvContentPartPr/>
              <p14:nvPr/>
            </p14:nvContentPartPr>
            <p14:xfrm>
              <a:off x="9403200" y="5717520"/>
              <a:ext cx="2012760" cy="71280"/>
            </p14:xfrm>
          </p:contentPart>
        </mc:Choice>
        <mc:Fallback>
          <p:pic>
            <p:nvPicPr>
              <p:cNvPr id="3" name="Ink 2">
                <a:extLst>
                  <a:ext uri="{FF2B5EF4-FFF2-40B4-BE49-F238E27FC236}">
                    <a16:creationId xmlns:a16="http://schemas.microsoft.com/office/drawing/2014/main" id="{7311FDFF-B9C5-6F4E-552A-C44F467F0680}"/>
                  </a:ext>
                </a:extLst>
              </p:cNvPr>
              <p:cNvPicPr/>
              <p:nvPr/>
            </p:nvPicPr>
            <p:blipFill>
              <a:blip r:embed="rId4"/>
              <a:stretch>
                <a:fillRect/>
              </a:stretch>
            </p:blipFill>
            <p:spPr>
              <a:xfrm>
                <a:off x="9393840" y="5708160"/>
                <a:ext cx="2031480" cy="90000"/>
              </a:xfrm>
              <a:prstGeom prst="rect">
                <a:avLst/>
              </a:prstGeom>
            </p:spPr>
          </p:pic>
        </mc:Fallback>
      </mc:AlternateContent>
    </p:spTree>
    <p:extLst>
      <p:ext uri="{BB962C8B-B14F-4D97-AF65-F5344CB8AC3E}">
        <p14:creationId xmlns:p14="http://schemas.microsoft.com/office/powerpoint/2010/main" val="3690883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B23C2-0023-06CA-C1F0-8E237B0AB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E856A-FD88-55BB-88E2-2D60031E54B1}"/>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3BD72A44-114A-1B63-FF28-A7FF77E2A2E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516729AD-BB3D-3DF2-AF50-4DF3D275971B}"/>
              </a:ext>
            </a:extLst>
          </p:cNvPr>
          <p:cNvSpPr>
            <a:spLocks noGrp="1"/>
          </p:cNvSpPr>
          <p:nvPr>
            <p:ph type="sldNum" sz="quarter" idx="12"/>
          </p:nvPr>
        </p:nvSpPr>
        <p:spPr/>
        <p:txBody>
          <a:bodyPr/>
          <a:lstStyle/>
          <a:p>
            <a:fld id="{B62F1270-CA5A-4BF1-AAF5-16F08E48CB78}" type="slidenum">
              <a:rPr lang="en-US" smtClean="0"/>
              <a:t>8</a:t>
            </a:fld>
            <a:endParaRPr lang="en-US"/>
          </a:p>
        </p:txBody>
      </p:sp>
      <p:pic>
        <p:nvPicPr>
          <p:cNvPr id="7" name="Picture 6">
            <a:extLst>
              <a:ext uri="{FF2B5EF4-FFF2-40B4-BE49-F238E27FC236}">
                <a16:creationId xmlns:a16="http://schemas.microsoft.com/office/drawing/2014/main" id="{0BC22736-52D8-62D4-038C-269E815016DC}"/>
              </a:ext>
            </a:extLst>
          </p:cNvPr>
          <p:cNvPicPr>
            <a:picLocks noChangeAspect="1"/>
          </p:cNvPicPr>
          <p:nvPr/>
        </p:nvPicPr>
        <p:blipFill>
          <a:blip r:embed="rId2"/>
          <a:stretch>
            <a:fillRect/>
          </a:stretch>
        </p:blipFill>
        <p:spPr>
          <a:xfrm>
            <a:off x="309433" y="915260"/>
            <a:ext cx="6366391" cy="4216913"/>
          </a:xfrm>
          <a:prstGeom prst="rect">
            <a:avLst/>
          </a:prstGeom>
        </p:spPr>
      </p:pic>
      <p:pic>
        <p:nvPicPr>
          <p:cNvPr id="9" name="Picture 8">
            <a:extLst>
              <a:ext uri="{FF2B5EF4-FFF2-40B4-BE49-F238E27FC236}">
                <a16:creationId xmlns:a16="http://schemas.microsoft.com/office/drawing/2014/main" id="{098C7D38-A531-556D-2500-DAFCE90AE476}"/>
              </a:ext>
            </a:extLst>
          </p:cNvPr>
          <p:cNvPicPr>
            <a:picLocks noChangeAspect="1"/>
          </p:cNvPicPr>
          <p:nvPr/>
        </p:nvPicPr>
        <p:blipFill>
          <a:blip r:embed="rId3"/>
          <a:stretch>
            <a:fillRect/>
          </a:stretch>
        </p:blipFill>
        <p:spPr>
          <a:xfrm>
            <a:off x="102636" y="5347606"/>
            <a:ext cx="6366391" cy="1510394"/>
          </a:xfrm>
          <a:prstGeom prst="rect">
            <a:avLst/>
          </a:prstGeom>
        </p:spPr>
      </p:pic>
      <p:pic>
        <p:nvPicPr>
          <p:cNvPr id="11" name="Picture 10">
            <a:extLst>
              <a:ext uri="{FF2B5EF4-FFF2-40B4-BE49-F238E27FC236}">
                <a16:creationId xmlns:a16="http://schemas.microsoft.com/office/drawing/2014/main" id="{2BA26157-D254-7477-9A61-C4E4D6FADD27}"/>
              </a:ext>
            </a:extLst>
          </p:cNvPr>
          <p:cNvPicPr>
            <a:picLocks noChangeAspect="1"/>
          </p:cNvPicPr>
          <p:nvPr/>
        </p:nvPicPr>
        <p:blipFill>
          <a:blip r:embed="rId4"/>
          <a:stretch>
            <a:fillRect/>
          </a:stretch>
        </p:blipFill>
        <p:spPr>
          <a:xfrm>
            <a:off x="6755027" y="34302"/>
            <a:ext cx="5364747" cy="2535932"/>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2F00F89-F4D5-33CF-118F-717F8404B14D}"/>
                  </a:ext>
                </a:extLst>
              </p14:cNvPr>
              <p14:cNvContentPartPr/>
              <p14:nvPr/>
            </p14:nvContentPartPr>
            <p14:xfrm>
              <a:off x="156240" y="1568520"/>
              <a:ext cx="11432880" cy="2915280"/>
            </p14:xfrm>
          </p:contentPart>
        </mc:Choice>
        <mc:Fallback>
          <p:pic>
            <p:nvPicPr>
              <p:cNvPr id="3" name="Ink 2">
                <a:extLst>
                  <a:ext uri="{FF2B5EF4-FFF2-40B4-BE49-F238E27FC236}">
                    <a16:creationId xmlns:a16="http://schemas.microsoft.com/office/drawing/2014/main" id="{B2F00F89-F4D5-33CF-118F-717F8404B14D}"/>
                  </a:ext>
                </a:extLst>
              </p:cNvPr>
              <p:cNvPicPr/>
              <p:nvPr/>
            </p:nvPicPr>
            <p:blipFill>
              <a:blip r:embed="rId6"/>
              <a:stretch>
                <a:fillRect/>
              </a:stretch>
            </p:blipFill>
            <p:spPr>
              <a:xfrm>
                <a:off x="146880" y="1559160"/>
                <a:ext cx="11451600" cy="2934000"/>
              </a:xfrm>
              <a:prstGeom prst="rect">
                <a:avLst/>
              </a:prstGeom>
            </p:spPr>
          </p:pic>
        </mc:Fallback>
      </mc:AlternateContent>
    </p:spTree>
    <p:extLst>
      <p:ext uri="{BB962C8B-B14F-4D97-AF65-F5344CB8AC3E}">
        <p14:creationId xmlns:p14="http://schemas.microsoft.com/office/powerpoint/2010/main" val="360311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31E6F-CE76-4287-AA85-BCAA9F9177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C0AFE-7529-8047-DEF3-E69A6947CEF1}"/>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3E53D5AF-A407-7D1C-2BE9-524691D56270}"/>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850AAD2C-E811-C2D2-85E1-98A54CFC6428}"/>
              </a:ext>
            </a:extLst>
          </p:cNvPr>
          <p:cNvSpPr>
            <a:spLocks noGrp="1"/>
          </p:cNvSpPr>
          <p:nvPr>
            <p:ph type="sldNum" sz="quarter" idx="12"/>
          </p:nvPr>
        </p:nvSpPr>
        <p:spPr/>
        <p:txBody>
          <a:bodyPr/>
          <a:lstStyle/>
          <a:p>
            <a:fld id="{B62F1270-CA5A-4BF1-AAF5-16F08E48CB78}" type="slidenum">
              <a:rPr lang="en-US" smtClean="0"/>
              <a:t>9</a:t>
            </a:fld>
            <a:endParaRPr lang="en-US"/>
          </a:p>
        </p:txBody>
      </p:sp>
      <p:pic>
        <p:nvPicPr>
          <p:cNvPr id="8" name="Picture 7">
            <a:extLst>
              <a:ext uri="{FF2B5EF4-FFF2-40B4-BE49-F238E27FC236}">
                <a16:creationId xmlns:a16="http://schemas.microsoft.com/office/drawing/2014/main" id="{06BA3227-93AD-EC55-D6CA-E298FDA86922}"/>
              </a:ext>
            </a:extLst>
          </p:cNvPr>
          <p:cNvPicPr>
            <a:picLocks noChangeAspect="1"/>
          </p:cNvPicPr>
          <p:nvPr/>
        </p:nvPicPr>
        <p:blipFill>
          <a:blip r:embed="rId2"/>
          <a:stretch>
            <a:fillRect/>
          </a:stretch>
        </p:blipFill>
        <p:spPr>
          <a:xfrm>
            <a:off x="53546" y="758415"/>
            <a:ext cx="5552303" cy="5963060"/>
          </a:xfrm>
          <a:prstGeom prst="rect">
            <a:avLst/>
          </a:prstGeom>
        </p:spPr>
      </p:pic>
      <p:sp>
        <p:nvSpPr>
          <p:cNvPr id="13" name="TextBox 12">
            <a:extLst>
              <a:ext uri="{FF2B5EF4-FFF2-40B4-BE49-F238E27FC236}">
                <a16:creationId xmlns:a16="http://schemas.microsoft.com/office/drawing/2014/main" id="{3A13AD1D-FE92-9E11-20F4-53CB4B11D030}"/>
              </a:ext>
            </a:extLst>
          </p:cNvPr>
          <p:cNvSpPr txBox="1"/>
          <p:nvPr/>
        </p:nvSpPr>
        <p:spPr>
          <a:xfrm>
            <a:off x="2323070" y="1383957"/>
            <a:ext cx="21006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tkinson Hyperlegible" pitchFamily="50" charset="0"/>
              </a:rPr>
              <a:t>2 mm steel panels</a:t>
            </a:r>
          </a:p>
        </p:txBody>
      </p:sp>
      <p:sp>
        <p:nvSpPr>
          <p:cNvPr id="14" name="TextBox 13">
            <a:extLst>
              <a:ext uri="{FF2B5EF4-FFF2-40B4-BE49-F238E27FC236}">
                <a16:creationId xmlns:a16="http://schemas.microsoft.com/office/drawing/2014/main" id="{246A316F-319B-A6C6-A429-5F645E2CB0D5}"/>
              </a:ext>
            </a:extLst>
          </p:cNvPr>
          <p:cNvSpPr txBox="1"/>
          <p:nvPr/>
        </p:nvSpPr>
        <p:spPr>
          <a:xfrm>
            <a:off x="3373395" y="5212433"/>
            <a:ext cx="1589903"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a:latin typeface="Atkinson Hyperlegible" pitchFamily="50" charset="0"/>
              </a:rPr>
              <a:t>From Fahy &amp; </a:t>
            </a:r>
            <a:r>
              <a:rPr lang="en-US" sz="1100" dirty="0" err="1">
                <a:latin typeface="Atkinson Hyperlegible" pitchFamily="50" charset="0"/>
              </a:rPr>
              <a:t>Gardonio</a:t>
            </a:r>
            <a:endParaRPr lang="en-US" sz="1100" dirty="0">
              <a:latin typeface="Atkinson Hyperlegible" pitchFamily="50" charset="0"/>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D4BBA6D-B8EA-E34C-B188-83FB0C1C0304}"/>
                  </a:ext>
                </a:extLst>
              </p14:cNvPr>
              <p14:cNvContentPartPr/>
              <p14:nvPr/>
            </p14:nvContentPartPr>
            <p14:xfrm>
              <a:off x="882000" y="233280"/>
              <a:ext cx="10156680" cy="5232600"/>
            </p14:xfrm>
          </p:contentPart>
        </mc:Choice>
        <mc:Fallback>
          <p:pic>
            <p:nvPicPr>
              <p:cNvPr id="3" name="Ink 2">
                <a:extLst>
                  <a:ext uri="{FF2B5EF4-FFF2-40B4-BE49-F238E27FC236}">
                    <a16:creationId xmlns:a16="http://schemas.microsoft.com/office/drawing/2014/main" id="{8D4BBA6D-B8EA-E34C-B188-83FB0C1C0304}"/>
                  </a:ext>
                </a:extLst>
              </p:cNvPr>
              <p:cNvPicPr/>
              <p:nvPr/>
            </p:nvPicPr>
            <p:blipFill>
              <a:blip r:embed="rId4"/>
              <a:stretch>
                <a:fillRect/>
              </a:stretch>
            </p:blipFill>
            <p:spPr>
              <a:xfrm>
                <a:off x="872640" y="223920"/>
                <a:ext cx="10175400" cy="5251320"/>
              </a:xfrm>
              <a:prstGeom prst="rect">
                <a:avLst/>
              </a:prstGeom>
            </p:spPr>
          </p:pic>
        </mc:Fallback>
      </mc:AlternateContent>
    </p:spTree>
    <p:extLst>
      <p:ext uri="{BB962C8B-B14F-4D97-AF65-F5344CB8AC3E}">
        <p14:creationId xmlns:p14="http://schemas.microsoft.com/office/powerpoint/2010/main" val="3113848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21551</TotalTime>
  <Words>1202</Words>
  <Application>Microsoft Office PowerPoint</Application>
  <PresentationFormat>Widescreen</PresentationFormat>
  <Paragraphs>215</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Atkinson Hyperlegible</vt:lpstr>
      <vt:lpstr>Calibri</vt:lpstr>
      <vt:lpstr>Cambria Math</vt:lpstr>
      <vt:lpstr>Office Theme</vt:lpstr>
      <vt:lpstr>Acoustic Enclosures</vt:lpstr>
      <vt:lpstr>Transmission loss is very complicated</vt:lpstr>
      <vt:lpstr>Multi-layer panels</vt:lpstr>
      <vt:lpstr>Multi-layer panels</vt:lpstr>
      <vt:lpstr>Multi-layer panels (normal incidence)</vt:lpstr>
      <vt:lpstr>Multi-layer panels (normal incidence)</vt:lpstr>
      <vt:lpstr>Multi-layer panels (random incidence)</vt:lpstr>
      <vt:lpstr>Multi-layer panels (random incidence)</vt:lpstr>
      <vt:lpstr>Multi-layer panels (random incidence)</vt:lpstr>
      <vt:lpstr>Multi-layer panels (random incidence)</vt:lpstr>
      <vt:lpstr>Multi-layer panels (random incidence)</vt:lpstr>
      <vt:lpstr>Multi-layer panels</vt:lpstr>
      <vt:lpstr>Example problem: partition design</vt:lpstr>
      <vt:lpstr>Example problem: partition design</vt:lpstr>
      <vt:lpstr>Example problem: partition design</vt:lpstr>
      <vt:lpstr>Example problem: partition design</vt:lpstr>
      <vt:lpstr>Close-fitting enclosures</vt:lpstr>
      <vt:lpstr>Close-fitting enclosures</vt:lpstr>
      <vt:lpstr>Close-fitting enclosures</vt:lpstr>
      <vt:lpstr>Close-fitting enclosures</vt:lpstr>
      <vt:lpstr>Close-fitting enclosures</vt:lpstr>
      <vt:lpstr>Close-fitting enclosures—low frequencies</vt:lpstr>
      <vt:lpstr>Close-fitting enclosures—low frequencies</vt:lpstr>
      <vt:lpstr>Close-fitting enclosures—mid frequencies</vt:lpstr>
      <vt:lpstr>Close-fitting enclosures—high frequencies</vt:lpstr>
      <vt:lpstr>Large enclosures</vt:lpstr>
      <vt:lpstr>PowerPoint Presentation</vt:lpstr>
      <vt:lpstr>PowerPoint Presentation</vt:lpstr>
      <vt:lpstr>Leaks and ventilation holes reduce IL at low frequencies</vt:lpstr>
      <vt:lpstr>Leaks and ventilation holes reduce IL at low frequencies</vt:lpstr>
      <vt:lpstr>Leaks and ventilation holes reduce IL at low frequencies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Dare</dc:creator>
  <cp:lastModifiedBy>Dare, Tyler Patrick</cp:lastModifiedBy>
  <cp:revision>185</cp:revision>
  <dcterms:created xsi:type="dcterms:W3CDTF">2025-01-05T23:36:15Z</dcterms:created>
  <dcterms:modified xsi:type="dcterms:W3CDTF">2025-02-17T19:20:56Z</dcterms:modified>
</cp:coreProperties>
</file>